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1" r:id="rId5"/>
  </p:sldMasterIdLst>
  <p:notesMasterIdLst>
    <p:notesMasterId r:id="rId18"/>
  </p:notesMasterIdLst>
  <p:handoutMasterIdLst>
    <p:handoutMasterId r:id="rId19"/>
  </p:handoutMasterIdLst>
  <p:sldIdLst>
    <p:sldId id="1047" r:id="rId6"/>
    <p:sldId id="294" r:id="rId7"/>
    <p:sldId id="292" r:id="rId8"/>
    <p:sldId id="1048" r:id="rId9"/>
    <p:sldId id="1046" r:id="rId10"/>
    <p:sldId id="1054" r:id="rId11"/>
    <p:sldId id="1053" r:id="rId12"/>
    <p:sldId id="295" r:id="rId13"/>
    <p:sldId id="1049" r:id="rId14"/>
    <p:sldId id="1052" r:id="rId15"/>
    <p:sldId id="1051" r:id="rId16"/>
    <p:sldId id="1050"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e Schoe" initials="ES" lastIdx="8" clrIdx="0">
    <p:extLst>
      <p:ext uri="{19B8F6BF-5375-455C-9EA6-DF929625EA0E}">
        <p15:presenceInfo xmlns:p15="http://schemas.microsoft.com/office/powerpoint/2012/main" userId="S::eline@pptstudios.nl::7e4c73be-f3d4-44a9-856c-7951ddeb280c" providerId="AD"/>
      </p:ext>
    </p:extLst>
  </p:cmAuthor>
  <p:cmAuthor id="2" name="Delhez Philippe" initials="DP" lastIdx="2" clrIdx="1">
    <p:extLst>
      <p:ext uri="{19B8F6BF-5375-455C-9EA6-DF929625EA0E}">
        <p15:presenceInfo xmlns:p15="http://schemas.microsoft.com/office/powerpoint/2012/main" userId="S::Philippe.Delhez@nbb.be::1e640ef9-c5d3-4111-af86-e9d049b505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C8"/>
    <a:srgbClr val="004489"/>
    <a:srgbClr val="FAA100"/>
    <a:srgbClr val="462240"/>
    <a:srgbClr val="763A6B"/>
    <a:srgbClr val="542A4D"/>
    <a:srgbClr val="67335D"/>
    <a:srgbClr val="00162E"/>
    <a:srgbClr val="294378"/>
    <a:srgbClr val="F7F8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81175" autoAdjust="0"/>
  </p:normalViewPr>
  <p:slideViewPr>
    <p:cSldViewPr snapToGrid="0">
      <p:cViewPr varScale="1">
        <p:scale>
          <a:sx n="92" d="100"/>
          <a:sy n="92" d="100"/>
        </p:scale>
        <p:origin x="1304" y="120"/>
      </p:cViewPr>
      <p:guideLst/>
    </p:cSldViewPr>
  </p:slideViewPr>
  <p:notesTextViewPr>
    <p:cViewPr>
      <p:scale>
        <a:sx n="3" d="2"/>
        <a:sy n="3" d="2"/>
      </p:scale>
      <p:origin x="0" y="0"/>
    </p:cViewPr>
  </p:notesTextViewPr>
  <p:notesViewPr>
    <p:cSldViewPr snapToGrid="0">
      <p:cViewPr varScale="1">
        <p:scale>
          <a:sx n="79" d="100"/>
          <a:sy n="79"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Bruxelles</c:v>
                </c:pt>
              </c:strCache>
            </c:strRef>
          </c:tx>
          <c:spPr>
            <a:solidFill>
              <a:srgbClr val="92D050"/>
            </a:solidFill>
            <a:ln>
              <a:noFill/>
            </a:ln>
            <a:effectLst/>
          </c:spPr>
          <c:invertIfNegative val="0"/>
          <c:cat>
            <c:strRef>
              <c:f>Sheet1!$B$1:$ER$1</c:f>
              <c:strCache>
                <c:ptCount val="63"/>
                <c:pt idx="0">
                  <c:v>2015</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c:v>
                </c:pt>
                <c:pt idx="61">
                  <c:v>202002</c:v>
                </c:pt>
                <c:pt idx="62">
                  <c:v>202003</c:v>
                </c:pt>
              </c:strCache>
            </c:strRef>
          </c:cat>
          <c:val>
            <c:numRef>
              <c:f>Sheet1!$B$2:$ER$2</c:f>
              <c:numCache>
                <c:formatCode>General</c:formatCode>
                <c:ptCount val="63"/>
                <c:pt idx="0">
                  <c:v>38.670999999999999</c:v>
                </c:pt>
                <c:pt idx="1">
                  <c:v>39.140999999999998</c:v>
                </c:pt>
                <c:pt idx="2">
                  <c:v>39.502000000000002</c:v>
                </c:pt>
                <c:pt idx="3">
                  <c:v>39.633000000000003</c:v>
                </c:pt>
                <c:pt idx="4">
                  <c:v>39.683999999999997</c:v>
                </c:pt>
                <c:pt idx="5">
                  <c:v>39.761000000000003</c:v>
                </c:pt>
                <c:pt idx="6">
                  <c:v>38.875999999999998</c:v>
                </c:pt>
                <c:pt idx="7">
                  <c:v>39.058999999999997</c:v>
                </c:pt>
                <c:pt idx="8">
                  <c:v>40.084000000000003</c:v>
                </c:pt>
                <c:pt idx="9">
                  <c:v>40.515000000000001</c:v>
                </c:pt>
                <c:pt idx="10">
                  <c:v>40.845999999999997</c:v>
                </c:pt>
                <c:pt idx="11">
                  <c:v>40.871000000000002</c:v>
                </c:pt>
                <c:pt idx="12">
                  <c:v>41.284999999999997</c:v>
                </c:pt>
                <c:pt idx="13">
                  <c:v>41.723999999999997</c:v>
                </c:pt>
                <c:pt idx="14">
                  <c:v>41.856000000000002</c:v>
                </c:pt>
                <c:pt idx="15">
                  <c:v>42.064999999999998</c:v>
                </c:pt>
                <c:pt idx="16">
                  <c:v>42.082000000000001</c:v>
                </c:pt>
                <c:pt idx="17">
                  <c:v>42.107999999999997</c:v>
                </c:pt>
                <c:pt idx="18">
                  <c:v>41.170999999999999</c:v>
                </c:pt>
                <c:pt idx="19">
                  <c:v>41.234999999999999</c:v>
                </c:pt>
                <c:pt idx="20">
                  <c:v>42.154000000000003</c:v>
                </c:pt>
                <c:pt idx="21">
                  <c:v>42.603000000000002</c:v>
                </c:pt>
                <c:pt idx="22">
                  <c:v>42.691000000000003</c:v>
                </c:pt>
                <c:pt idx="23">
                  <c:v>42.606999999999999</c:v>
                </c:pt>
                <c:pt idx="24">
                  <c:v>43.055999999999997</c:v>
                </c:pt>
                <c:pt idx="25">
                  <c:v>43.265000000000001</c:v>
                </c:pt>
                <c:pt idx="26">
                  <c:v>43.298999999999999</c:v>
                </c:pt>
                <c:pt idx="27">
                  <c:v>43.296999999999997</c:v>
                </c:pt>
                <c:pt idx="28">
                  <c:v>43.136000000000003</c:v>
                </c:pt>
                <c:pt idx="29">
                  <c:v>43.057000000000002</c:v>
                </c:pt>
                <c:pt idx="30">
                  <c:v>42.21</c:v>
                </c:pt>
                <c:pt idx="31">
                  <c:v>41.991</c:v>
                </c:pt>
                <c:pt idx="32">
                  <c:v>42.737000000000002</c:v>
                </c:pt>
                <c:pt idx="33">
                  <c:v>43.063000000000002</c:v>
                </c:pt>
                <c:pt idx="34">
                  <c:v>43.17</c:v>
                </c:pt>
                <c:pt idx="35">
                  <c:v>43.064</c:v>
                </c:pt>
                <c:pt idx="36">
                  <c:v>43.453000000000003</c:v>
                </c:pt>
                <c:pt idx="37">
                  <c:v>43.694000000000003</c:v>
                </c:pt>
                <c:pt idx="38">
                  <c:v>43.753999999999998</c:v>
                </c:pt>
                <c:pt idx="39">
                  <c:v>43.640999999999998</c:v>
                </c:pt>
                <c:pt idx="40">
                  <c:v>43.485999999999997</c:v>
                </c:pt>
                <c:pt idx="41">
                  <c:v>43.393999999999998</c:v>
                </c:pt>
                <c:pt idx="42">
                  <c:v>42.61</c:v>
                </c:pt>
                <c:pt idx="43">
                  <c:v>42.363999999999997</c:v>
                </c:pt>
                <c:pt idx="44">
                  <c:v>43.423999999999999</c:v>
                </c:pt>
                <c:pt idx="45">
                  <c:v>43.697000000000003</c:v>
                </c:pt>
                <c:pt idx="46">
                  <c:v>43.755000000000003</c:v>
                </c:pt>
                <c:pt idx="47">
                  <c:v>43.606999999999999</c:v>
                </c:pt>
                <c:pt idx="48">
                  <c:v>43.944000000000003</c:v>
                </c:pt>
                <c:pt idx="49">
                  <c:v>44.244</c:v>
                </c:pt>
                <c:pt idx="50">
                  <c:v>44.298000000000002</c:v>
                </c:pt>
                <c:pt idx="51">
                  <c:v>44.253</c:v>
                </c:pt>
                <c:pt idx="52">
                  <c:v>43.875999999999998</c:v>
                </c:pt>
                <c:pt idx="53">
                  <c:v>43.886000000000003</c:v>
                </c:pt>
                <c:pt idx="54">
                  <c:v>42.774000000000001</c:v>
                </c:pt>
                <c:pt idx="55">
                  <c:v>42.720999999999997</c:v>
                </c:pt>
                <c:pt idx="56">
                  <c:v>43.695999999999998</c:v>
                </c:pt>
                <c:pt idx="57">
                  <c:v>43.540999999999997</c:v>
                </c:pt>
                <c:pt idx="58">
                  <c:v>43.298999999999999</c:v>
                </c:pt>
                <c:pt idx="59">
                  <c:v>42.744999999999997</c:v>
                </c:pt>
                <c:pt idx="60">
                  <c:v>42.48</c:v>
                </c:pt>
                <c:pt idx="61">
                  <c:v>41.42</c:v>
                </c:pt>
                <c:pt idx="62">
                  <c:v>36.786999999999999</c:v>
                </c:pt>
              </c:numCache>
            </c:numRef>
          </c:val>
          <c:extLst>
            <c:ext xmlns:c16="http://schemas.microsoft.com/office/drawing/2014/chart" uri="{C3380CC4-5D6E-409C-BE32-E72D297353CC}">
              <c16:uniqueId val="{00000000-1EE9-42D7-89EC-728A51B28115}"/>
            </c:ext>
          </c:extLst>
        </c:ser>
        <c:ser>
          <c:idx val="1"/>
          <c:order val="1"/>
          <c:tx>
            <c:strRef>
              <c:f>Sheet1!$A$3</c:f>
              <c:strCache>
                <c:ptCount val="1"/>
                <c:pt idx="0">
                  <c:v>Flandre</c:v>
                </c:pt>
              </c:strCache>
            </c:strRef>
          </c:tx>
          <c:spPr>
            <a:solidFill>
              <a:schemeClr val="accent1"/>
            </a:solidFill>
            <a:ln>
              <a:noFill/>
            </a:ln>
            <a:effectLst/>
          </c:spPr>
          <c:invertIfNegative val="0"/>
          <c:cat>
            <c:strRef>
              <c:f>Sheet1!$B$1:$ER$1</c:f>
              <c:strCache>
                <c:ptCount val="63"/>
                <c:pt idx="0">
                  <c:v>2015</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c:v>
                </c:pt>
                <c:pt idx="61">
                  <c:v>202002</c:v>
                </c:pt>
                <c:pt idx="62">
                  <c:v>202003</c:v>
                </c:pt>
              </c:strCache>
            </c:strRef>
          </c:cat>
          <c:val>
            <c:numRef>
              <c:f>Sheet1!$B$3:$ER$3</c:f>
              <c:numCache>
                <c:formatCode>General</c:formatCode>
                <c:ptCount val="63"/>
                <c:pt idx="0">
                  <c:v>32.213000000000001</c:v>
                </c:pt>
                <c:pt idx="1">
                  <c:v>32.933</c:v>
                </c:pt>
                <c:pt idx="2">
                  <c:v>33.067999999999998</c:v>
                </c:pt>
                <c:pt idx="3">
                  <c:v>32.819000000000003</c:v>
                </c:pt>
                <c:pt idx="4">
                  <c:v>32.588000000000001</c:v>
                </c:pt>
                <c:pt idx="5">
                  <c:v>32.356999999999999</c:v>
                </c:pt>
                <c:pt idx="6">
                  <c:v>31.338000000000001</c:v>
                </c:pt>
                <c:pt idx="7">
                  <c:v>31.492000000000001</c:v>
                </c:pt>
                <c:pt idx="8">
                  <c:v>32.697000000000003</c:v>
                </c:pt>
                <c:pt idx="9">
                  <c:v>33.384</c:v>
                </c:pt>
                <c:pt idx="10">
                  <c:v>33.956000000000003</c:v>
                </c:pt>
                <c:pt idx="11">
                  <c:v>33.908000000000001</c:v>
                </c:pt>
                <c:pt idx="12">
                  <c:v>34.798000000000002</c:v>
                </c:pt>
                <c:pt idx="13">
                  <c:v>35.405999999999999</c:v>
                </c:pt>
                <c:pt idx="14">
                  <c:v>35.625999999999998</c:v>
                </c:pt>
                <c:pt idx="15">
                  <c:v>36.048000000000002</c:v>
                </c:pt>
                <c:pt idx="16">
                  <c:v>36.15</c:v>
                </c:pt>
                <c:pt idx="17">
                  <c:v>36.316000000000003</c:v>
                </c:pt>
                <c:pt idx="18">
                  <c:v>35.421999999999997</c:v>
                </c:pt>
                <c:pt idx="19">
                  <c:v>35.811999999999998</c:v>
                </c:pt>
                <c:pt idx="20">
                  <c:v>37.219000000000001</c:v>
                </c:pt>
                <c:pt idx="21">
                  <c:v>37.835999999999999</c:v>
                </c:pt>
                <c:pt idx="22">
                  <c:v>38.027000000000001</c:v>
                </c:pt>
                <c:pt idx="23">
                  <c:v>38.091999999999999</c:v>
                </c:pt>
                <c:pt idx="24">
                  <c:v>39.066000000000003</c:v>
                </c:pt>
                <c:pt idx="25">
                  <c:v>39.923999999999999</c:v>
                </c:pt>
                <c:pt idx="26">
                  <c:v>40.186999999999998</c:v>
                </c:pt>
                <c:pt idx="27">
                  <c:v>40.405000000000001</c:v>
                </c:pt>
                <c:pt idx="28">
                  <c:v>39.997</c:v>
                </c:pt>
                <c:pt idx="29">
                  <c:v>39.725000000000001</c:v>
                </c:pt>
                <c:pt idx="30">
                  <c:v>38.83</c:v>
                </c:pt>
                <c:pt idx="31">
                  <c:v>38.886000000000003</c:v>
                </c:pt>
                <c:pt idx="32">
                  <c:v>39.692999999999998</c:v>
                </c:pt>
                <c:pt idx="33">
                  <c:v>40.183</c:v>
                </c:pt>
                <c:pt idx="34">
                  <c:v>40.277999999999999</c:v>
                </c:pt>
                <c:pt idx="35">
                  <c:v>40.372999999999998</c:v>
                </c:pt>
                <c:pt idx="36">
                  <c:v>40.999000000000002</c:v>
                </c:pt>
                <c:pt idx="37">
                  <c:v>41.460999999999999</c:v>
                </c:pt>
                <c:pt idx="38">
                  <c:v>41.56</c:v>
                </c:pt>
                <c:pt idx="39">
                  <c:v>41.488</c:v>
                </c:pt>
                <c:pt idx="40">
                  <c:v>40.848999999999997</c:v>
                </c:pt>
                <c:pt idx="41">
                  <c:v>40.576000000000001</c:v>
                </c:pt>
                <c:pt idx="42">
                  <c:v>39.533000000000001</c:v>
                </c:pt>
                <c:pt idx="43">
                  <c:v>39.356000000000002</c:v>
                </c:pt>
                <c:pt idx="44">
                  <c:v>40.533000000000001</c:v>
                </c:pt>
                <c:pt idx="45">
                  <c:v>40.566000000000003</c:v>
                </c:pt>
                <c:pt idx="46">
                  <c:v>40.734999999999999</c:v>
                </c:pt>
                <c:pt idx="47">
                  <c:v>40.722000000000001</c:v>
                </c:pt>
                <c:pt idx="48">
                  <c:v>41.417999999999999</c:v>
                </c:pt>
                <c:pt idx="49">
                  <c:v>41.667999999999999</c:v>
                </c:pt>
                <c:pt idx="50">
                  <c:v>41.600999999999999</c:v>
                </c:pt>
                <c:pt idx="51">
                  <c:v>41.213000000000001</c:v>
                </c:pt>
                <c:pt idx="52">
                  <c:v>40.634</c:v>
                </c:pt>
                <c:pt idx="53">
                  <c:v>40.204000000000001</c:v>
                </c:pt>
                <c:pt idx="54">
                  <c:v>38.359000000000002</c:v>
                </c:pt>
                <c:pt idx="55">
                  <c:v>38.287999999999997</c:v>
                </c:pt>
                <c:pt idx="56">
                  <c:v>39.424999999999997</c:v>
                </c:pt>
                <c:pt idx="57">
                  <c:v>39.311</c:v>
                </c:pt>
                <c:pt idx="58">
                  <c:v>39.189</c:v>
                </c:pt>
                <c:pt idx="59">
                  <c:v>39.040999999999997</c:v>
                </c:pt>
                <c:pt idx="60">
                  <c:v>39.046999999999997</c:v>
                </c:pt>
                <c:pt idx="61">
                  <c:v>38.225999999999999</c:v>
                </c:pt>
                <c:pt idx="62">
                  <c:v>34.378</c:v>
                </c:pt>
              </c:numCache>
            </c:numRef>
          </c:val>
          <c:extLst>
            <c:ext xmlns:c16="http://schemas.microsoft.com/office/drawing/2014/chart" uri="{C3380CC4-5D6E-409C-BE32-E72D297353CC}">
              <c16:uniqueId val="{00000001-1EE9-42D7-89EC-728A51B28115}"/>
            </c:ext>
          </c:extLst>
        </c:ser>
        <c:ser>
          <c:idx val="2"/>
          <c:order val="2"/>
          <c:tx>
            <c:strRef>
              <c:f>Sheet1!$A$4</c:f>
              <c:strCache>
                <c:ptCount val="1"/>
                <c:pt idx="0">
                  <c:v>Wallonie</c:v>
                </c:pt>
              </c:strCache>
            </c:strRef>
          </c:tx>
          <c:spPr>
            <a:solidFill>
              <a:schemeClr val="accent4">
                <a:lumMod val="60000"/>
                <a:lumOff val="40000"/>
              </a:schemeClr>
            </a:solidFill>
            <a:ln>
              <a:noFill/>
            </a:ln>
            <a:effectLst/>
          </c:spPr>
          <c:invertIfNegative val="0"/>
          <c:cat>
            <c:strRef>
              <c:f>Sheet1!$B$1:$ER$1</c:f>
              <c:strCache>
                <c:ptCount val="63"/>
                <c:pt idx="0">
                  <c:v>2015</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c:v>
                </c:pt>
                <c:pt idx="61">
                  <c:v>202002</c:v>
                </c:pt>
                <c:pt idx="62">
                  <c:v>202003</c:v>
                </c:pt>
              </c:strCache>
            </c:strRef>
          </c:cat>
          <c:val>
            <c:numRef>
              <c:f>Sheet1!$B$4:$ER$4</c:f>
              <c:numCache>
                <c:formatCode>General</c:formatCode>
                <c:ptCount val="63"/>
                <c:pt idx="0">
                  <c:v>57.996000000000002</c:v>
                </c:pt>
                <c:pt idx="1">
                  <c:v>58.941000000000003</c:v>
                </c:pt>
                <c:pt idx="2">
                  <c:v>59.737000000000002</c:v>
                </c:pt>
                <c:pt idx="3">
                  <c:v>59.695999999999998</c:v>
                </c:pt>
                <c:pt idx="4">
                  <c:v>59.752000000000002</c:v>
                </c:pt>
                <c:pt idx="5">
                  <c:v>59.92</c:v>
                </c:pt>
                <c:pt idx="6">
                  <c:v>59.405999999999999</c:v>
                </c:pt>
                <c:pt idx="7">
                  <c:v>60.070999999999998</c:v>
                </c:pt>
                <c:pt idx="8">
                  <c:v>61.692</c:v>
                </c:pt>
                <c:pt idx="9">
                  <c:v>62.173999999999999</c:v>
                </c:pt>
                <c:pt idx="10">
                  <c:v>62.738</c:v>
                </c:pt>
                <c:pt idx="11">
                  <c:v>62.792000000000002</c:v>
                </c:pt>
                <c:pt idx="12">
                  <c:v>63.634999999999998</c:v>
                </c:pt>
                <c:pt idx="13">
                  <c:v>64.03</c:v>
                </c:pt>
                <c:pt idx="14">
                  <c:v>64.001000000000005</c:v>
                </c:pt>
                <c:pt idx="15">
                  <c:v>64.305999999999997</c:v>
                </c:pt>
                <c:pt idx="16">
                  <c:v>64.105999999999995</c:v>
                </c:pt>
                <c:pt idx="17">
                  <c:v>63.968000000000004</c:v>
                </c:pt>
                <c:pt idx="18">
                  <c:v>63.463999999999999</c:v>
                </c:pt>
                <c:pt idx="19">
                  <c:v>64.179000000000002</c:v>
                </c:pt>
                <c:pt idx="20">
                  <c:v>65.477000000000004</c:v>
                </c:pt>
                <c:pt idx="21">
                  <c:v>66.254000000000005</c:v>
                </c:pt>
                <c:pt idx="22">
                  <c:v>66.807000000000002</c:v>
                </c:pt>
                <c:pt idx="23">
                  <c:v>67.183999999999997</c:v>
                </c:pt>
                <c:pt idx="24">
                  <c:v>68.597999999999999</c:v>
                </c:pt>
                <c:pt idx="25">
                  <c:v>69.119</c:v>
                </c:pt>
                <c:pt idx="26">
                  <c:v>69.41</c:v>
                </c:pt>
                <c:pt idx="27">
                  <c:v>69.286000000000001</c:v>
                </c:pt>
                <c:pt idx="28">
                  <c:v>68.781999999999996</c:v>
                </c:pt>
                <c:pt idx="29">
                  <c:v>68.786000000000001</c:v>
                </c:pt>
                <c:pt idx="30">
                  <c:v>67.980999999999995</c:v>
                </c:pt>
                <c:pt idx="31">
                  <c:v>68.171000000000006</c:v>
                </c:pt>
                <c:pt idx="32">
                  <c:v>68.971999999999994</c:v>
                </c:pt>
                <c:pt idx="33">
                  <c:v>69.424999999999997</c:v>
                </c:pt>
                <c:pt idx="34">
                  <c:v>69.564999999999998</c:v>
                </c:pt>
                <c:pt idx="35">
                  <c:v>69.655000000000001</c:v>
                </c:pt>
                <c:pt idx="36">
                  <c:v>70.769000000000005</c:v>
                </c:pt>
                <c:pt idx="37">
                  <c:v>71.203999999999994</c:v>
                </c:pt>
                <c:pt idx="38">
                  <c:v>71.414000000000001</c:v>
                </c:pt>
                <c:pt idx="39">
                  <c:v>71.543000000000006</c:v>
                </c:pt>
                <c:pt idx="40">
                  <c:v>71.296999999999997</c:v>
                </c:pt>
                <c:pt idx="41">
                  <c:v>71.141999999999996</c:v>
                </c:pt>
                <c:pt idx="42">
                  <c:v>70.507000000000005</c:v>
                </c:pt>
                <c:pt idx="43">
                  <c:v>70.778000000000006</c:v>
                </c:pt>
                <c:pt idx="44">
                  <c:v>71.864000000000004</c:v>
                </c:pt>
                <c:pt idx="45">
                  <c:v>72.427999999999997</c:v>
                </c:pt>
                <c:pt idx="46">
                  <c:v>72.792000000000002</c:v>
                </c:pt>
                <c:pt idx="47">
                  <c:v>72.796000000000006</c:v>
                </c:pt>
                <c:pt idx="48">
                  <c:v>74.007999999999996</c:v>
                </c:pt>
                <c:pt idx="49">
                  <c:v>74.644999999999996</c:v>
                </c:pt>
                <c:pt idx="50">
                  <c:v>74.745000000000005</c:v>
                </c:pt>
                <c:pt idx="51">
                  <c:v>74.457999999999998</c:v>
                </c:pt>
                <c:pt idx="52">
                  <c:v>74.064999999999998</c:v>
                </c:pt>
                <c:pt idx="53">
                  <c:v>73.927000000000007</c:v>
                </c:pt>
                <c:pt idx="54">
                  <c:v>72.671000000000006</c:v>
                </c:pt>
                <c:pt idx="55">
                  <c:v>72.718000000000004</c:v>
                </c:pt>
                <c:pt idx="56">
                  <c:v>73.894000000000005</c:v>
                </c:pt>
                <c:pt idx="57">
                  <c:v>73.834000000000003</c:v>
                </c:pt>
                <c:pt idx="58">
                  <c:v>73.631</c:v>
                </c:pt>
                <c:pt idx="59">
                  <c:v>73.143000000000001</c:v>
                </c:pt>
                <c:pt idx="60">
                  <c:v>73.253</c:v>
                </c:pt>
                <c:pt idx="61">
                  <c:v>71.494</c:v>
                </c:pt>
                <c:pt idx="62">
                  <c:v>66.159000000000006</c:v>
                </c:pt>
              </c:numCache>
            </c:numRef>
          </c:val>
          <c:extLst>
            <c:ext xmlns:c16="http://schemas.microsoft.com/office/drawing/2014/chart" uri="{C3380CC4-5D6E-409C-BE32-E72D297353CC}">
              <c16:uniqueId val="{00000002-1EE9-42D7-89EC-728A51B28115}"/>
            </c:ext>
          </c:extLst>
        </c:ser>
        <c:dLbls>
          <c:showLegendKey val="0"/>
          <c:showVal val="0"/>
          <c:showCatName val="0"/>
          <c:showSerName val="0"/>
          <c:showPercent val="0"/>
          <c:showBubbleSize val="0"/>
        </c:dLbls>
        <c:gapWidth val="219"/>
        <c:overlap val="100"/>
        <c:axId val="739232287"/>
        <c:axId val="884349663"/>
      </c:barChart>
      <c:lineChart>
        <c:grouping val="standard"/>
        <c:varyColors val="0"/>
        <c:ser>
          <c:idx val="3"/>
          <c:order val="3"/>
          <c:tx>
            <c:strRef>
              <c:f>Sheet1!$A$5</c:f>
              <c:strCache>
                <c:ptCount val="1"/>
                <c:pt idx="0">
                  <c:v> Total</c:v>
                </c:pt>
              </c:strCache>
            </c:strRef>
          </c:tx>
          <c:spPr>
            <a:ln w="19050" cap="rnd">
              <a:solidFill>
                <a:schemeClr val="tx1"/>
              </a:solidFill>
              <a:round/>
            </a:ln>
            <a:effectLst/>
          </c:spPr>
          <c:marker>
            <c:symbol val="none"/>
          </c:marker>
          <c:cat>
            <c:strRef>
              <c:f>Sheet1!$B$1:$ER$1</c:f>
              <c:strCache>
                <c:ptCount val="63"/>
                <c:pt idx="0">
                  <c:v>2015</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c:v>
                </c:pt>
                <c:pt idx="49">
                  <c:v>201902</c:v>
                </c:pt>
                <c:pt idx="50">
                  <c:v>201903</c:v>
                </c:pt>
                <c:pt idx="51">
                  <c:v>201904</c:v>
                </c:pt>
                <c:pt idx="52">
                  <c:v>201905</c:v>
                </c:pt>
                <c:pt idx="53">
                  <c:v>201906</c:v>
                </c:pt>
                <c:pt idx="54">
                  <c:v>201907</c:v>
                </c:pt>
                <c:pt idx="55">
                  <c:v>201908</c:v>
                </c:pt>
                <c:pt idx="56">
                  <c:v>201909</c:v>
                </c:pt>
                <c:pt idx="57">
                  <c:v>201910</c:v>
                </c:pt>
                <c:pt idx="58">
                  <c:v>201911</c:v>
                </c:pt>
                <c:pt idx="59">
                  <c:v>201912</c:v>
                </c:pt>
                <c:pt idx="60">
                  <c:v>2020</c:v>
                </c:pt>
                <c:pt idx="61">
                  <c:v>202002</c:v>
                </c:pt>
                <c:pt idx="62">
                  <c:v>202003</c:v>
                </c:pt>
              </c:strCache>
            </c:strRef>
          </c:cat>
          <c:val>
            <c:numRef>
              <c:f>Sheet1!$B$5:$ER$5</c:f>
              <c:numCache>
                <c:formatCode>General</c:formatCode>
                <c:ptCount val="63"/>
                <c:pt idx="0">
                  <c:v>128.88</c:v>
                </c:pt>
                <c:pt idx="1">
                  <c:v>131.01499999999999</c:v>
                </c:pt>
                <c:pt idx="2">
                  <c:v>132.30699999999999</c:v>
                </c:pt>
                <c:pt idx="3">
                  <c:v>132.148</c:v>
                </c:pt>
                <c:pt idx="4">
                  <c:v>132.024</c:v>
                </c:pt>
                <c:pt idx="5">
                  <c:v>132.03800000000001</c:v>
                </c:pt>
                <c:pt idx="6">
                  <c:v>129.62</c:v>
                </c:pt>
                <c:pt idx="7">
                  <c:v>130.62200000000001</c:v>
                </c:pt>
                <c:pt idx="8">
                  <c:v>134.47300000000001</c:v>
                </c:pt>
                <c:pt idx="9">
                  <c:v>136.07300000000001</c:v>
                </c:pt>
                <c:pt idx="10">
                  <c:v>137.54</c:v>
                </c:pt>
                <c:pt idx="11">
                  <c:v>137.571</c:v>
                </c:pt>
                <c:pt idx="12">
                  <c:v>139.71799999999999</c:v>
                </c:pt>
                <c:pt idx="13">
                  <c:v>141.16</c:v>
                </c:pt>
                <c:pt idx="14">
                  <c:v>141.483</c:v>
                </c:pt>
                <c:pt idx="15">
                  <c:v>142.41900000000001</c:v>
                </c:pt>
                <c:pt idx="16">
                  <c:v>142.33799999999999</c:v>
                </c:pt>
                <c:pt idx="17">
                  <c:v>142.392</c:v>
                </c:pt>
                <c:pt idx="18">
                  <c:v>140.05699999999999</c:v>
                </c:pt>
                <c:pt idx="19">
                  <c:v>141.226</c:v>
                </c:pt>
                <c:pt idx="20">
                  <c:v>144.85</c:v>
                </c:pt>
                <c:pt idx="21">
                  <c:v>146.69300000000001</c:v>
                </c:pt>
                <c:pt idx="22">
                  <c:v>147.52500000000001</c:v>
                </c:pt>
                <c:pt idx="23">
                  <c:v>147.88300000000001</c:v>
                </c:pt>
                <c:pt idx="24">
                  <c:v>150.72</c:v>
                </c:pt>
                <c:pt idx="25">
                  <c:v>152.30799999999999</c:v>
                </c:pt>
                <c:pt idx="26">
                  <c:v>152.89599999999999</c:v>
                </c:pt>
                <c:pt idx="27">
                  <c:v>152.988</c:v>
                </c:pt>
                <c:pt idx="28">
                  <c:v>151.91499999999999</c:v>
                </c:pt>
                <c:pt idx="29">
                  <c:v>151.56800000000001</c:v>
                </c:pt>
                <c:pt idx="30">
                  <c:v>149.02099999999999</c:v>
                </c:pt>
                <c:pt idx="31">
                  <c:v>149.048</c:v>
                </c:pt>
                <c:pt idx="32">
                  <c:v>151.40199999999999</c:v>
                </c:pt>
                <c:pt idx="33">
                  <c:v>152.67099999999999</c:v>
                </c:pt>
                <c:pt idx="34">
                  <c:v>153.01300000000001</c:v>
                </c:pt>
                <c:pt idx="35">
                  <c:v>153.09200000000001</c:v>
                </c:pt>
                <c:pt idx="36">
                  <c:v>155.221</c:v>
                </c:pt>
                <c:pt idx="37">
                  <c:v>156.35900000000001</c:v>
                </c:pt>
                <c:pt idx="38">
                  <c:v>156.72800000000001</c:v>
                </c:pt>
                <c:pt idx="39">
                  <c:v>156.672</c:v>
                </c:pt>
                <c:pt idx="40">
                  <c:v>155.63200000000001</c:v>
                </c:pt>
                <c:pt idx="41">
                  <c:v>155.11199999999999</c:v>
                </c:pt>
                <c:pt idx="42">
                  <c:v>152.65</c:v>
                </c:pt>
                <c:pt idx="43">
                  <c:v>152.49799999999999</c:v>
                </c:pt>
                <c:pt idx="44">
                  <c:v>155.821</c:v>
                </c:pt>
                <c:pt idx="45">
                  <c:v>156.691</c:v>
                </c:pt>
                <c:pt idx="46">
                  <c:v>157.28200000000001</c:v>
                </c:pt>
                <c:pt idx="47">
                  <c:v>157.125</c:v>
                </c:pt>
                <c:pt idx="48">
                  <c:v>159.37</c:v>
                </c:pt>
                <c:pt idx="49">
                  <c:v>160.55699999999999</c:v>
                </c:pt>
                <c:pt idx="50">
                  <c:v>160.64400000000001</c:v>
                </c:pt>
                <c:pt idx="51">
                  <c:v>159.92400000000001</c:v>
                </c:pt>
                <c:pt idx="52">
                  <c:v>158.57499999999999</c:v>
                </c:pt>
                <c:pt idx="53">
                  <c:v>158.017</c:v>
                </c:pt>
                <c:pt idx="54">
                  <c:v>153.804</c:v>
                </c:pt>
                <c:pt idx="55">
                  <c:v>153.727</c:v>
                </c:pt>
                <c:pt idx="56">
                  <c:v>157.01499999999999</c:v>
                </c:pt>
                <c:pt idx="57">
                  <c:v>156.68600000000001</c:v>
                </c:pt>
                <c:pt idx="58">
                  <c:v>156.119</c:v>
                </c:pt>
                <c:pt idx="59">
                  <c:v>154.929</c:v>
                </c:pt>
                <c:pt idx="60">
                  <c:v>154.78</c:v>
                </c:pt>
                <c:pt idx="61">
                  <c:v>151.13999999999999</c:v>
                </c:pt>
                <c:pt idx="62">
                  <c:v>137.32400000000001</c:v>
                </c:pt>
              </c:numCache>
            </c:numRef>
          </c:val>
          <c:smooth val="0"/>
          <c:extLst>
            <c:ext xmlns:c16="http://schemas.microsoft.com/office/drawing/2014/chart" uri="{C3380CC4-5D6E-409C-BE32-E72D297353CC}">
              <c16:uniqueId val="{00000003-1EE9-42D7-89EC-728A51B28115}"/>
            </c:ext>
          </c:extLst>
        </c:ser>
        <c:dLbls>
          <c:showLegendKey val="0"/>
          <c:showVal val="0"/>
          <c:showCatName val="0"/>
          <c:showSerName val="0"/>
          <c:showPercent val="0"/>
          <c:showBubbleSize val="0"/>
        </c:dLbls>
        <c:marker val="1"/>
        <c:smooth val="0"/>
        <c:axId val="739232287"/>
        <c:axId val="884349663"/>
      </c:lineChart>
      <c:catAx>
        <c:axId val="73923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884349663"/>
        <c:crosses val="autoZero"/>
        <c:auto val="1"/>
        <c:lblAlgn val="ctr"/>
        <c:lblOffset val="100"/>
        <c:tickLblSkip val="12"/>
        <c:noMultiLvlLbl val="0"/>
      </c:catAx>
      <c:valAx>
        <c:axId val="8843496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392322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Feuil1!$A$2:$A$11</cx:f>
        <cx:lvl ptCount="10">
          <cx:pt idx="0">Chômage temporaire</cx:pt>
          <cx:pt idx="1">Etudiants jobistes</cx:pt>
          <cx:pt idx="2">Indépendants complémentaires / pensionnés</cx:pt>
          <cx:pt idx="3">Bénéficiaires du Revenu d'intégration</cx:pt>
          <cx:pt idx="4">Travail intérimaire</cx:pt>
          <cx:pt idx="5">Titres-services</cx:pt>
          <cx:pt idx="6">Statut d'artiste ou freelance</cx:pt>
          <cx:pt idx="7">Demandeurs d'emploi en dégressivité des allocations</cx:pt>
          <cx:pt idx="8">Flexi-jobs</cx:pt>
          <cx:pt idx="9">Travail sans titre de séjour </cx:pt>
        </cx:lvl>
        <cx:lvl ptCount="0"/>
        <cx:lvl ptCount="0"/>
      </cx:strDim>
      <cx:numDim type="size">
        <cx:f>Feuil1!$B$2:$B$11</cx:f>
        <cx:lvl ptCount="10" formatCode="Standard">
          <cx:pt idx="0">1341000</cx:pt>
          <cx:pt idx="1">550000</cx:pt>
          <cx:pt idx="2">260000</cx:pt>
          <cx:pt idx="3">175000</cx:pt>
          <cx:pt idx="4">160000</cx:pt>
          <cx:pt idx="5">125000</cx:pt>
          <cx:pt idx="6">100000</cx:pt>
          <cx:pt idx="7">100000</cx:pt>
          <cx:pt idx="8">69000</cx:pt>
          <cx:pt idx="9">25000</cx:pt>
        </cx:lvl>
      </cx:numDim>
    </cx:data>
  </cx:chartData>
  <cx:chart>
    <cx:plotArea>
      <cx:plotAreaRegion>
        <cx:series layoutId="treemap" uniqueId="{7726FC73-CD4C-44B0-A4AE-717B22FB4915}">
          <cx:tx>
            <cx:txData>
              <cx:f>Feuil1!$B$1</cx:f>
              <cx:v>Série 1</cx:v>
            </cx:txData>
          </cx:tx>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bg1"/>
    </cs:fontRef>
    <cs:defRPr sz="1197"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1197"/>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8CB5175-EAF8-44A6-B420-997F707B99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8579F04-901B-43BB-B2BA-4D914E8E7C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3455D-7B92-4A34-9DB0-B500B2DF30D7}" type="datetimeFigureOut">
              <a:rPr lang="nl-NL" smtClean="0"/>
              <a:t>22-04-20</a:t>
            </a:fld>
            <a:endParaRPr lang="nl-NL"/>
          </a:p>
        </p:txBody>
      </p:sp>
      <p:sp>
        <p:nvSpPr>
          <p:cNvPr id="4" name="Tijdelijke aanduiding voor voettekst 3">
            <a:extLst>
              <a:ext uri="{FF2B5EF4-FFF2-40B4-BE49-F238E27FC236}">
                <a16:creationId xmlns:a16="http://schemas.microsoft.com/office/drawing/2014/main" id="{CF744ADE-5F02-4A69-AB6F-11EDC0BD0A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DC482B4-52F7-4B63-9475-E0AA934769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5DEC98-69D8-4098-8441-9FDEAFD75C3D}" type="slidenum">
              <a:rPr lang="nl-NL" smtClean="0"/>
              <a:t>‹N°›</a:t>
            </a:fld>
            <a:endParaRPr lang="nl-NL"/>
          </a:p>
        </p:txBody>
      </p:sp>
    </p:spTree>
    <p:extLst>
      <p:ext uri="{BB962C8B-B14F-4D97-AF65-F5344CB8AC3E}">
        <p14:creationId xmlns:p14="http://schemas.microsoft.com/office/powerpoint/2010/main" val="2793577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90A07-196B-4F4B-8E8C-301FB387CBE5}" type="datetimeFigureOut">
              <a:rPr lang="nl-NL" smtClean="0"/>
              <a:t>22-04-20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176B4-2F3E-4542-A88B-B482618D0CAA}" type="slidenum">
              <a:rPr lang="nl-NL" smtClean="0"/>
              <a:t>‹N°›</a:t>
            </a:fld>
            <a:endParaRPr lang="nl-NL"/>
          </a:p>
        </p:txBody>
      </p:sp>
    </p:spTree>
    <p:extLst>
      <p:ext uri="{BB962C8B-B14F-4D97-AF65-F5344CB8AC3E}">
        <p14:creationId xmlns:p14="http://schemas.microsoft.com/office/powerpoint/2010/main" val="401779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Dans une note datée du 13 avril cette année, la Banque nationale présente une liste de groupes à risque, nécessitant une attention particulière. Mon objectif est de vous montrer</a:t>
            </a:r>
            <a:r>
              <a:rPr lang="fr-BE" baseline="0" dirty="0"/>
              <a:t> </a:t>
            </a:r>
            <a:r>
              <a:rPr lang="fr-BE" dirty="0"/>
              <a:t>Si on met des chiffres</a:t>
            </a:r>
            <a:r>
              <a:rPr lang="fr-BE" baseline="0" dirty="0"/>
              <a:t> sur tous ces groupes, cela nous fait un total de plus de 3 millions d’adultes à risque et leurs familles. Ceux qui figurent en rouge sont ceux pour lesquels aucune mesure de sauvegarde n’a encore été prise par le(s) Gouvernements. </a:t>
            </a:r>
          </a:p>
          <a:p>
            <a:endParaRPr lang="fr-BE" dirty="0"/>
          </a:p>
          <a:p>
            <a:endParaRPr lang="fr-BE" dirty="0"/>
          </a:p>
        </p:txBody>
      </p:sp>
      <p:sp>
        <p:nvSpPr>
          <p:cNvPr id="4" name="Espace réservé du numéro de diapositive 3"/>
          <p:cNvSpPr>
            <a:spLocks noGrp="1"/>
          </p:cNvSpPr>
          <p:nvPr>
            <p:ph type="sldNum" sz="quarter" idx="10"/>
          </p:nvPr>
        </p:nvSpPr>
        <p:spPr/>
        <p:txBody>
          <a:bodyPr/>
          <a:lstStyle/>
          <a:p>
            <a:fld id="{48C176B4-2F3E-4542-A88B-B482618D0CAA}" type="slidenum">
              <a:rPr lang="nl-NL" smtClean="0"/>
              <a:t>2</a:t>
            </a:fld>
            <a:endParaRPr lang="nl-NL"/>
          </a:p>
        </p:txBody>
      </p:sp>
    </p:spTree>
    <p:extLst>
      <p:ext uri="{BB962C8B-B14F-4D97-AF65-F5344CB8AC3E}">
        <p14:creationId xmlns:p14="http://schemas.microsoft.com/office/powerpoint/2010/main" val="368405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Dans une note datée du 13 avril cette année, la Banque nationale présente une liste de groupes à risque, nécessitant une attention particulière. Si on met des chiffres</a:t>
            </a:r>
            <a:r>
              <a:rPr lang="fr-BE" baseline="0" dirty="0"/>
              <a:t> sur tous ces groupes, cela nous fait un total de plus de 3 millions de personnes, des étudiants jobistes jusqu’aux pensionnés indépendants complémentaires, qui sont à risque.  </a:t>
            </a:r>
          </a:p>
          <a:p>
            <a:endParaRPr lang="fr-BE" dirty="0"/>
          </a:p>
        </p:txBody>
      </p:sp>
      <p:sp>
        <p:nvSpPr>
          <p:cNvPr id="4" name="Espace réservé du numéro de diapositive 3"/>
          <p:cNvSpPr>
            <a:spLocks noGrp="1"/>
          </p:cNvSpPr>
          <p:nvPr>
            <p:ph type="sldNum" sz="quarter" idx="10"/>
          </p:nvPr>
        </p:nvSpPr>
        <p:spPr/>
        <p:txBody>
          <a:bodyPr/>
          <a:lstStyle/>
          <a:p>
            <a:fld id="{48C176B4-2F3E-4542-A88B-B482618D0CAA}" type="slidenum">
              <a:rPr lang="nl-NL" smtClean="0"/>
              <a:t>3</a:t>
            </a:fld>
            <a:endParaRPr lang="nl-NL"/>
          </a:p>
        </p:txBody>
      </p:sp>
    </p:spTree>
    <p:extLst>
      <p:ext uri="{BB962C8B-B14F-4D97-AF65-F5344CB8AC3E}">
        <p14:creationId xmlns:p14="http://schemas.microsoft.com/office/powerpoint/2010/main" val="714343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La disparité entre les Régions est grande,</a:t>
            </a:r>
            <a:r>
              <a:rPr lang="fr-BE" baseline="0" dirty="0"/>
              <a:t> avec Bruxelles où un enfant sur 3 naît dans une famille en risque de précarité. </a:t>
            </a:r>
          </a:p>
          <a:p>
            <a:endParaRPr lang="fr-BE" baseline="0" dirty="0"/>
          </a:p>
          <a:p>
            <a:r>
              <a:rPr lang="fr-BE" baseline="0" dirty="0"/>
              <a:t>Il faut imaginer la différence de rapport au télétravail pour une famille monoparentale et pour les autres. Le travail constitue un très rare espace de distanciation par rapport à un domestique invasif. </a:t>
            </a:r>
          </a:p>
          <a:p>
            <a:endParaRPr lang="fr-BE" baseline="0" dirty="0"/>
          </a:p>
          <a:p>
            <a:r>
              <a:rPr lang="fr-BE" baseline="0" dirty="0"/>
              <a:t>La pauvreté, c’est le stress quotidien d’absence d’aise. Chaque choix se heurte au mur de l’impossibilité et les signes du vivre ensemble (télé, vacances, stages, sorties…) nous sont exclus. Au-delà, nous sommes surveillées parce que suspects de profiter d’un système qui, en vrai, nous écrase et nous humilie. </a:t>
            </a:r>
            <a:endParaRPr lang="fr-BE" dirty="0"/>
          </a:p>
        </p:txBody>
      </p:sp>
      <p:sp>
        <p:nvSpPr>
          <p:cNvPr id="4" name="Espace réservé du numéro de diapositive 3"/>
          <p:cNvSpPr>
            <a:spLocks noGrp="1"/>
          </p:cNvSpPr>
          <p:nvPr>
            <p:ph type="sldNum" sz="quarter" idx="10"/>
          </p:nvPr>
        </p:nvSpPr>
        <p:spPr/>
        <p:txBody>
          <a:bodyPr/>
          <a:lstStyle/>
          <a:p>
            <a:fld id="{48C176B4-2F3E-4542-A88B-B482618D0CAA}" type="slidenum">
              <a:rPr lang="nl-NL" smtClean="0"/>
              <a:t>4</a:t>
            </a:fld>
            <a:endParaRPr lang="nl-NL"/>
          </a:p>
        </p:txBody>
      </p:sp>
    </p:spTree>
    <p:extLst>
      <p:ext uri="{BB962C8B-B14F-4D97-AF65-F5344CB8AC3E}">
        <p14:creationId xmlns:p14="http://schemas.microsoft.com/office/powerpoint/2010/main" val="1887586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Une autre slide issue</a:t>
            </a:r>
            <a:r>
              <a:rPr lang="fr-BE" baseline="0" dirty="0"/>
              <a:t> de ce rapport, montre que certaines catégories de populations connaissent une déclinaison rapide de leur situation. </a:t>
            </a:r>
            <a:endParaRPr lang="fr-BE" dirty="0"/>
          </a:p>
          <a:p>
            <a:r>
              <a:rPr lang="fr-BE" dirty="0"/>
              <a:t>Folder COVID/ suivi indicateurs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C176B4-2F3E-4542-A88B-B482618D0CA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59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La disparité entre les Régions est grande,</a:t>
            </a:r>
            <a:r>
              <a:rPr lang="fr-BE" baseline="0" dirty="0"/>
              <a:t> avec Bruxelles où un enfant sur 3 naît dans une famille en risque de précarité. </a:t>
            </a:r>
          </a:p>
          <a:p>
            <a:endParaRPr lang="fr-BE" baseline="0" dirty="0"/>
          </a:p>
          <a:p>
            <a:r>
              <a:rPr lang="fr-BE" baseline="0" dirty="0"/>
              <a:t>Il faut imaginer la différence de rapport au télétravail pour une famille monoparentale et pour les autres. Le travail constitue un très rare espace de distanciation par rapport à un domestique invasif. </a:t>
            </a:r>
            <a:endParaRPr lang="fr-BE" dirty="0"/>
          </a:p>
        </p:txBody>
      </p:sp>
      <p:sp>
        <p:nvSpPr>
          <p:cNvPr id="4" name="Espace réservé du numéro de diapositive 3"/>
          <p:cNvSpPr>
            <a:spLocks noGrp="1"/>
          </p:cNvSpPr>
          <p:nvPr>
            <p:ph type="sldNum" sz="quarter" idx="10"/>
          </p:nvPr>
        </p:nvSpPr>
        <p:spPr/>
        <p:txBody>
          <a:bodyPr/>
          <a:lstStyle/>
          <a:p>
            <a:fld id="{48C176B4-2F3E-4542-A88B-B482618D0CAA}" type="slidenum">
              <a:rPr lang="nl-NL" smtClean="0"/>
              <a:t>6</a:t>
            </a:fld>
            <a:endParaRPr lang="nl-NL"/>
          </a:p>
        </p:txBody>
      </p:sp>
    </p:spTree>
    <p:extLst>
      <p:ext uri="{BB962C8B-B14F-4D97-AF65-F5344CB8AC3E}">
        <p14:creationId xmlns:p14="http://schemas.microsoft.com/office/powerpoint/2010/main" val="417901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dirty="0"/>
              <a:t>On peut ajouter un 4</a:t>
            </a:r>
            <a:r>
              <a:rPr lang="fr-BE" baseline="30000" dirty="0"/>
              <a:t>ème</a:t>
            </a:r>
            <a:r>
              <a:rPr lang="fr-BE" dirty="0"/>
              <a:t> exemple sur la question des loyers que les locataires</a:t>
            </a:r>
            <a:r>
              <a:rPr lang="fr-BE" baseline="0" dirty="0"/>
              <a:t> n’arrivent pas à payer. </a:t>
            </a:r>
            <a:r>
              <a:rPr lang="fr-FR" sz="1200" kern="1200" dirty="0">
                <a:solidFill>
                  <a:schemeClr val="tx1"/>
                </a:solidFill>
                <a:effectLst/>
                <a:latin typeface="+mn-lt"/>
                <a:ea typeface="+mn-ea"/>
                <a:cs typeface="+mn-cs"/>
              </a:rPr>
              <a:t>Les loyers et les crédits hypothécaires impayables doivent faire l’objet d’un mécanisme public de solidarité négociée (mitigation des pertes). Il ne faut pas que chaque individu négocie avec son propriétaire parce que le risque est collectif, pas individuel. Il ne faut pas non plus que l’Etat paie la facture en arrosant les propriétaires et/ou les locataires. Il faut donc un mécanisme collectif de médiation. Sur les loyers, c’est le moment aussi de ne donner accès à ce mécanisme que si le propriétaire se réfère à a grille des loyers (et donc de renforcer le rôle contraignant de la grille).</a:t>
            </a:r>
            <a:endParaRPr lang="fr-BE" sz="1200" kern="1200" dirty="0">
              <a:solidFill>
                <a:schemeClr val="tx1"/>
              </a:solidFill>
              <a:effectLst/>
              <a:latin typeface="+mn-lt"/>
              <a:ea typeface="+mn-ea"/>
              <a:cs typeface="+mn-cs"/>
            </a:endParaRPr>
          </a:p>
          <a:p>
            <a:endParaRPr lang="fr-BE" dirty="0"/>
          </a:p>
        </p:txBody>
      </p:sp>
      <p:sp>
        <p:nvSpPr>
          <p:cNvPr id="4" name="Espace réservé du numéro de diapositive 3"/>
          <p:cNvSpPr>
            <a:spLocks noGrp="1"/>
          </p:cNvSpPr>
          <p:nvPr>
            <p:ph type="sldNum" sz="quarter" idx="10"/>
          </p:nvPr>
        </p:nvSpPr>
        <p:spPr/>
        <p:txBody>
          <a:bodyPr/>
          <a:lstStyle/>
          <a:p>
            <a:fld id="{48C176B4-2F3E-4542-A88B-B482618D0CAA}" type="slidenum">
              <a:rPr lang="nl-NL" smtClean="0"/>
              <a:t>8</a:t>
            </a:fld>
            <a:endParaRPr lang="nl-NL"/>
          </a:p>
        </p:txBody>
      </p:sp>
    </p:spTree>
    <p:extLst>
      <p:ext uri="{BB962C8B-B14F-4D97-AF65-F5344CB8AC3E}">
        <p14:creationId xmlns:p14="http://schemas.microsoft.com/office/powerpoint/2010/main" val="346820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dirty="0"/>
              <a:t>Dans l’exemple 1, si elle est malade avec moins de 38 de fièvre, La circulaire</a:t>
            </a:r>
            <a:r>
              <a:rPr lang="fr-BE" sz="1200" baseline="0" dirty="0"/>
              <a:t> bruxelloise d’</a:t>
            </a:r>
            <a:r>
              <a:rPr lang="fr-BE" sz="1200" baseline="0" dirty="0" err="1"/>
              <a:t>IRISCare</a:t>
            </a:r>
            <a:r>
              <a:rPr lang="fr-BE" sz="1200" baseline="0" dirty="0"/>
              <a:t> l’invite quand même à </a:t>
            </a:r>
            <a:r>
              <a:rPr lang="fr-BE" sz="1200" dirty="0"/>
              <a:t>se présenter au travail. Imaginons une aide</a:t>
            </a:r>
            <a:r>
              <a:rPr lang="fr-BE" sz="1200" baseline="0" dirty="0"/>
              <a:t> </a:t>
            </a:r>
            <a:r>
              <a:rPr lang="fr-BE" sz="1200" dirty="0"/>
              <a:t>soignante d’origine étrangère, seule, avec enfants par exemple. La circulaire précise qu’elle sera affecté à des tâches sans contact avec les résidents. </a:t>
            </a:r>
          </a:p>
          <a:p>
            <a:r>
              <a:rPr lang="fr-BE" sz="1200" dirty="0"/>
              <a:t>Dans l’exemple</a:t>
            </a:r>
            <a:r>
              <a:rPr lang="fr-BE" sz="1200" baseline="0" dirty="0"/>
              <a:t> 2, l’INAMI tente une explication : </a:t>
            </a:r>
            <a:r>
              <a:rPr lang="fr-BE" sz="1200" i="1" dirty="0"/>
              <a:t>le </a:t>
            </a:r>
            <a:r>
              <a:rPr lang="fr-BE" sz="1200" i="1" dirty="0" err="1"/>
              <a:t>burn-out</a:t>
            </a:r>
            <a:r>
              <a:rPr lang="fr-BE" sz="1200" i="1" dirty="0"/>
              <a:t>, c'est ce qu'était le </a:t>
            </a:r>
            <a:r>
              <a:rPr lang="fr-BE" sz="1200" i="1" dirty="0" err="1"/>
              <a:t>mésothéliome</a:t>
            </a:r>
            <a:r>
              <a:rPr lang="fr-BE" sz="1200" i="1" dirty="0"/>
              <a:t> [cancer dont la principale cause est l'exposition aux fibres d'amiante]</a:t>
            </a:r>
            <a:r>
              <a:rPr lang="fr-BE" sz="1200" dirty="0"/>
              <a:t> </a:t>
            </a:r>
            <a:r>
              <a:rPr lang="fr-BE" sz="1200" i="1" dirty="0"/>
              <a:t>il y a 30 ans ou la silicose il y a une centaine d'années: la résultante de conditions de travail qui ont changé" [...] "Le secteur tertiaire ayant pris une part très importante dans le marché de l'emploi, les pathologies liées au travail dans ce secteur augmente de manière corrélative ». </a:t>
            </a:r>
            <a:endParaRPr lang="fr-BE" dirty="0"/>
          </a:p>
        </p:txBody>
      </p:sp>
      <p:sp>
        <p:nvSpPr>
          <p:cNvPr id="4" name="Espace réservé du numéro de diapositive 3"/>
          <p:cNvSpPr>
            <a:spLocks noGrp="1"/>
          </p:cNvSpPr>
          <p:nvPr>
            <p:ph type="sldNum" sz="quarter" idx="10"/>
          </p:nvPr>
        </p:nvSpPr>
        <p:spPr/>
        <p:txBody>
          <a:bodyPr/>
          <a:lstStyle/>
          <a:p>
            <a:fld id="{48C176B4-2F3E-4542-A88B-B482618D0CAA}" type="slidenum">
              <a:rPr lang="nl-NL" smtClean="0"/>
              <a:t>9</a:t>
            </a:fld>
            <a:endParaRPr lang="nl-NL"/>
          </a:p>
        </p:txBody>
      </p:sp>
    </p:spTree>
    <p:extLst>
      <p:ext uri="{BB962C8B-B14F-4D97-AF65-F5344CB8AC3E}">
        <p14:creationId xmlns:p14="http://schemas.microsoft.com/office/powerpoint/2010/main" val="3815300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Double parce</a:t>
            </a:r>
            <a:r>
              <a:rPr lang="fr-BE" baseline="0" dirty="0"/>
              <a:t> que </a:t>
            </a:r>
            <a:r>
              <a:rPr lang="fr-BE" dirty="0"/>
              <a:t>pour eux (plus exposés à être contaminés) et pour la société (puisqu’ils sont dans une promiscuité</a:t>
            </a:r>
            <a:r>
              <a:rPr lang="fr-BE" baseline="0" dirty="0"/>
              <a:t> favorable à la contamination)</a:t>
            </a:r>
          </a:p>
          <a:p>
            <a:endParaRPr lang="fr-BE" baseline="0" dirty="0"/>
          </a:p>
          <a:p>
            <a:r>
              <a:rPr lang="fr-BE" sz="1200" kern="1200" dirty="0">
                <a:solidFill>
                  <a:schemeClr val="tx1"/>
                </a:solidFill>
                <a:effectLst/>
                <a:latin typeface="+mn-lt"/>
                <a:ea typeface="+mn-ea"/>
                <a:cs typeface="+mn-cs"/>
              </a:rPr>
              <a:t> </a:t>
            </a:r>
          </a:p>
          <a:p>
            <a:r>
              <a:rPr lang="fr-BE" sz="1200" kern="1200" dirty="0">
                <a:solidFill>
                  <a:schemeClr val="tx1"/>
                </a:solidFill>
                <a:effectLst/>
                <a:latin typeface="+mn-lt"/>
                <a:ea typeface="+mn-ea"/>
                <a:cs typeface="+mn-cs"/>
              </a:rPr>
              <a:t>Spécifiquement, dans le contexte de l’épidémie Covid19, l’intégration des trois groupes dans l’assurance maladie invalidité permet : </a:t>
            </a:r>
          </a:p>
          <a:p>
            <a:pPr lvl="0"/>
            <a:r>
              <a:rPr lang="fr-BE" sz="1200" b="1" kern="1200" dirty="0">
                <a:solidFill>
                  <a:schemeClr val="tx1"/>
                </a:solidFill>
                <a:effectLst/>
                <a:latin typeface="+mn-lt"/>
                <a:ea typeface="+mn-ea"/>
                <a:cs typeface="+mn-cs"/>
              </a:rPr>
              <a:t>Une meilleure identification des prescripteurs</a:t>
            </a:r>
            <a:endParaRPr lang="fr-BE" sz="1200" kern="1200" dirty="0">
              <a:solidFill>
                <a:schemeClr val="tx1"/>
              </a:solidFill>
              <a:effectLst/>
              <a:latin typeface="+mn-lt"/>
              <a:ea typeface="+mn-ea"/>
              <a:cs typeface="+mn-cs"/>
            </a:endParaRPr>
          </a:p>
          <a:p>
            <a:pPr lvl="0"/>
            <a:r>
              <a:rPr lang="fr-BE" sz="1200" kern="1200" dirty="0">
                <a:solidFill>
                  <a:schemeClr val="tx1"/>
                </a:solidFill>
                <a:effectLst/>
                <a:latin typeface="+mn-lt"/>
                <a:ea typeface="+mn-ea"/>
                <a:cs typeface="+mn-cs"/>
              </a:rPr>
              <a:t>possibilité de transmettre des messages de prévention et d’information adaptés aux groupes-cibles aux professionnels les prenant en charge </a:t>
            </a:r>
          </a:p>
          <a:p>
            <a:pPr lvl="0"/>
            <a:r>
              <a:rPr lang="fr-BE" sz="1200" kern="1200" dirty="0">
                <a:solidFill>
                  <a:schemeClr val="tx1"/>
                </a:solidFill>
                <a:effectLst/>
                <a:latin typeface="+mn-lt"/>
                <a:ea typeface="+mn-ea"/>
                <a:cs typeface="+mn-cs"/>
              </a:rPr>
              <a:t>possibilité de mettre en place un suivi adapté des professionnels de santé (dépistage, soutien psychosocial, etc.)</a:t>
            </a:r>
          </a:p>
          <a:p>
            <a:pPr lvl="0"/>
            <a:r>
              <a:rPr lang="fr-BE" sz="1200" kern="1200" dirty="0">
                <a:solidFill>
                  <a:schemeClr val="tx1"/>
                </a:solidFill>
                <a:effectLst/>
                <a:latin typeface="+mn-lt"/>
                <a:ea typeface="+mn-ea"/>
                <a:cs typeface="+mn-cs"/>
              </a:rPr>
              <a:t>possibilité de faire un monitoring épidémiologique des groupes cibles + consommation de soins (notamment l’adaptation des prescriptions en fonction des recommandations en vigueur pour ces groupes-cibles) – cela peut être renforcé par la création d’un statut à part dans le RHM ou dans UREG pour identifier les lieux où les personnes consultent et apporter un soutien renforcé aux établissements et services concernés afin de limiter les risques pour le personnel et les autres patients et d’éviter un débordement de ces lieux de soins</a:t>
            </a:r>
          </a:p>
          <a:p>
            <a:pPr lvl="0"/>
            <a:r>
              <a:rPr lang="fr-BE" sz="1200" b="1" kern="1200" dirty="0">
                <a:solidFill>
                  <a:schemeClr val="tx1"/>
                </a:solidFill>
                <a:effectLst/>
                <a:latin typeface="+mn-lt"/>
                <a:ea typeface="+mn-ea"/>
                <a:cs typeface="+mn-cs"/>
              </a:rPr>
              <a:t>Une meilleure rationalisation des soins</a:t>
            </a:r>
            <a:endParaRPr lang="fr-BE" sz="12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Rendre obligatoire le DMG pour avoir un meilleur suivi des examens, traitements et autres actes afin d’éviter la redondance entre prestataires. (voir la page 26 du rapport KCE sur les personnes sans titre de séjour légal)</a:t>
            </a:r>
          </a:p>
          <a:p>
            <a:pPr lvl="0"/>
            <a:r>
              <a:rPr lang="fr-BE" sz="1200" b="1" kern="1200" dirty="0">
                <a:solidFill>
                  <a:schemeClr val="tx1"/>
                </a:solidFill>
                <a:effectLst/>
                <a:latin typeface="+mn-lt"/>
                <a:ea typeface="+mn-ea"/>
                <a:cs typeface="+mn-cs"/>
              </a:rPr>
              <a:t>Une harmonisation des soins couverts </a:t>
            </a:r>
            <a:endParaRPr lang="fr-BE" sz="12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éviter que les différentes pratiques entre les CPAS, les prisons ou les centres d’accueil créent des incohérences dans les prises en charge, un retard dans le dépistage, les traitements et autres soins, créant de la sorte des « poches de contagiosité »</a:t>
            </a:r>
          </a:p>
          <a:p>
            <a:pPr lvl="0"/>
            <a:r>
              <a:rPr lang="fr-BE" sz="1200" b="1" kern="1200" dirty="0">
                <a:solidFill>
                  <a:schemeClr val="tx1"/>
                </a:solidFill>
                <a:effectLst/>
                <a:latin typeface="+mn-lt"/>
                <a:ea typeface="+mn-ea"/>
                <a:cs typeface="+mn-cs"/>
              </a:rPr>
              <a:t>Une meilleure continuité des soins </a:t>
            </a:r>
            <a:endParaRPr lang="fr-BE" sz="1200" kern="1200" dirty="0">
              <a:solidFill>
                <a:schemeClr val="tx1"/>
              </a:solidFill>
              <a:effectLst/>
              <a:latin typeface="+mn-lt"/>
              <a:ea typeface="+mn-ea"/>
              <a:cs typeface="+mn-cs"/>
            </a:endParaRPr>
          </a:p>
          <a:p>
            <a:pPr lvl="1"/>
            <a:r>
              <a:rPr lang="fr-BE" sz="1200" kern="1200" dirty="0">
                <a:solidFill>
                  <a:schemeClr val="tx1"/>
                </a:solidFill>
                <a:effectLst/>
                <a:latin typeface="+mn-lt"/>
                <a:ea typeface="+mn-ea"/>
                <a:cs typeface="+mn-cs"/>
              </a:rPr>
              <a:t>Les personnes détenues qui bénéficieraient d’une libération anticipée ne devraient pas effectuer les démarches, notamment auprès des CPAS, pour bénéficier d’une couverture de santé et donc accéder aux soins</a:t>
            </a:r>
          </a:p>
          <a:p>
            <a:pPr lvl="1"/>
            <a:r>
              <a:rPr lang="fr-BE" sz="1200" kern="1200" dirty="0">
                <a:solidFill>
                  <a:schemeClr val="tx1"/>
                </a:solidFill>
                <a:effectLst/>
                <a:latin typeface="+mn-lt"/>
                <a:ea typeface="+mn-ea"/>
                <a:cs typeface="+mn-cs"/>
              </a:rPr>
              <a:t>La population des personnes sans titre de séjour est une population mobile : ses déplacements peuvent compliquer le suivi administratif, augmenter la charge de travail sur les CPAS et donc créer des gaps dans la couverture de soins, ce qui peut augmenter le risque de transmission à la population générale en l’absence de soins  </a:t>
            </a:r>
          </a:p>
          <a:p>
            <a:r>
              <a:rPr lang="fr-BE" sz="1200" kern="1200" dirty="0">
                <a:solidFill>
                  <a:schemeClr val="tx1"/>
                </a:solidFill>
                <a:effectLst/>
                <a:latin typeface="+mn-lt"/>
                <a:ea typeface="+mn-ea"/>
                <a:cs typeface="+mn-cs"/>
              </a:rPr>
              <a:t>Les mineurs non-accompagnés, qu’ils soient demandeurs de protection internationale ou pas, ont déjà droit à bénéficier de l’assurance maladie invalidité en qualité de titulaire. </a:t>
            </a:r>
          </a:p>
          <a:p>
            <a:r>
              <a:rPr lang="fr-BE" sz="1200" kern="1200" dirty="0">
                <a:solidFill>
                  <a:schemeClr val="tx1"/>
                </a:solidFill>
                <a:effectLst/>
                <a:latin typeface="+mn-lt"/>
                <a:ea typeface="+mn-ea"/>
                <a:cs typeface="+mn-cs"/>
              </a:rPr>
              <a:t> </a:t>
            </a:r>
          </a:p>
          <a:p>
            <a:endParaRPr lang="fr-BE" dirty="0"/>
          </a:p>
        </p:txBody>
      </p:sp>
      <p:sp>
        <p:nvSpPr>
          <p:cNvPr id="4" name="Espace réservé du numéro de diapositive 3"/>
          <p:cNvSpPr>
            <a:spLocks noGrp="1"/>
          </p:cNvSpPr>
          <p:nvPr>
            <p:ph type="sldNum" sz="quarter" idx="10"/>
          </p:nvPr>
        </p:nvSpPr>
        <p:spPr/>
        <p:txBody>
          <a:bodyPr/>
          <a:lstStyle/>
          <a:p>
            <a:fld id="{48C176B4-2F3E-4542-A88B-B482618D0CAA}" type="slidenum">
              <a:rPr lang="nl-NL" smtClean="0"/>
              <a:t>12</a:t>
            </a:fld>
            <a:endParaRPr lang="nl-NL"/>
          </a:p>
        </p:txBody>
      </p:sp>
    </p:spTree>
    <p:extLst>
      <p:ext uri="{BB962C8B-B14F-4D97-AF65-F5344CB8AC3E}">
        <p14:creationId xmlns:p14="http://schemas.microsoft.com/office/powerpoint/2010/main" val="127521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 INTRO">
    <p:spTree>
      <p:nvGrpSpPr>
        <p:cNvPr id="1" name=""/>
        <p:cNvGrpSpPr/>
        <p:nvPr/>
      </p:nvGrpSpPr>
      <p:grpSpPr>
        <a:xfrm>
          <a:off x="0" y="0"/>
          <a:ext cx="0" cy="0"/>
          <a:chOff x="0" y="0"/>
          <a:chExt cx="0" cy="0"/>
        </a:xfrm>
      </p:grpSpPr>
      <p:sp>
        <p:nvSpPr>
          <p:cNvPr id="105" name="Tijdelijke aanduiding voor afbeelding 104">
            <a:extLst>
              <a:ext uri="{FF2B5EF4-FFF2-40B4-BE49-F238E27FC236}">
                <a16:creationId xmlns:a16="http://schemas.microsoft.com/office/drawing/2014/main" id="{4890D9C2-4906-4801-8494-D36B5DE05E40}"/>
              </a:ext>
            </a:extLst>
          </p:cNvPr>
          <p:cNvSpPr>
            <a:spLocks noGrp="1"/>
          </p:cNvSpPr>
          <p:nvPr>
            <p:ph type="pic" sz="quarter" idx="13" hasCustomPrompt="1"/>
          </p:nvPr>
        </p:nvSpPr>
        <p:spPr>
          <a:xfrm>
            <a:off x="0" y="-641445"/>
            <a:ext cx="12192000" cy="8566223"/>
          </a:xfrm>
          <a:custGeom>
            <a:avLst/>
            <a:gdLst>
              <a:gd name="connsiteX0" fmla="*/ 12192000 w 12192000"/>
              <a:gd name="connsiteY0" fmla="*/ 0 h 8566223"/>
              <a:gd name="connsiteX1" fmla="*/ 12192000 w 12192000"/>
              <a:gd name="connsiteY1" fmla="*/ 641443 h 8566223"/>
              <a:gd name="connsiteX2" fmla="*/ 12192000 w 12192000"/>
              <a:gd name="connsiteY2" fmla="*/ 664176 h 8566223"/>
              <a:gd name="connsiteX3" fmla="*/ 12192000 w 12192000"/>
              <a:gd name="connsiteY3" fmla="*/ 8566223 h 8566223"/>
              <a:gd name="connsiteX4" fmla="*/ 0 w 12192000"/>
              <a:gd name="connsiteY4" fmla="*/ 8566223 h 8566223"/>
              <a:gd name="connsiteX5" fmla="*/ 0 w 12192000"/>
              <a:gd name="connsiteY5" fmla="*/ 641443 h 8566223"/>
              <a:gd name="connsiteX6" fmla="*/ 11550557 w 12192000"/>
              <a:gd name="connsiteY6" fmla="*/ 641443 h 856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566223">
                <a:moveTo>
                  <a:pt x="12192000" y="0"/>
                </a:moveTo>
                <a:lnTo>
                  <a:pt x="12192000" y="641443"/>
                </a:lnTo>
                <a:lnTo>
                  <a:pt x="12192000" y="664176"/>
                </a:lnTo>
                <a:lnTo>
                  <a:pt x="12192000" y="8566223"/>
                </a:lnTo>
                <a:lnTo>
                  <a:pt x="0" y="8566223"/>
                </a:lnTo>
                <a:lnTo>
                  <a:pt x="0" y="641443"/>
                </a:lnTo>
                <a:lnTo>
                  <a:pt x="11550557" y="641443"/>
                </a:lnTo>
                <a:close/>
              </a:path>
            </a:pathLst>
          </a:custGeom>
          <a:solidFill>
            <a:schemeClr val="bg2"/>
          </a:solidFill>
        </p:spPr>
        <p:txBody>
          <a:bodyPr wrap="square" lIns="0" tIns="3780000">
            <a:noAutofit/>
          </a:bodyPr>
          <a:lstStyle>
            <a:lvl1pPr marL="0" indent="0" algn="ctr">
              <a:buNone/>
              <a:defRPr sz="1100" i="1" baseline="0">
                <a:solidFill>
                  <a:schemeClr val="bg2">
                    <a:lumMod val="50000"/>
                  </a:schemeClr>
                </a:solidFill>
              </a:defRPr>
            </a:lvl1pPr>
          </a:lstStyle>
          <a:p>
            <a:r>
              <a:rPr lang="en-US" dirty="0"/>
              <a:t>Image</a:t>
            </a:r>
            <a:endParaRPr lang="nl-NL" dirty="0"/>
          </a:p>
        </p:txBody>
      </p:sp>
      <p:sp>
        <p:nvSpPr>
          <p:cNvPr id="26" name="Tijdelijke aanduiding voor tekst 25">
            <a:extLst>
              <a:ext uri="{FF2B5EF4-FFF2-40B4-BE49-F238E27FC236}">
                <a16:creationId xmlns:a16="http://schemas.microsoft.com/office/drawing/2014/main" id="{FD189DE6-E37E-4E61-9CA8-944B63509112}"/>
              </a:ext>
            </a:extLst>
          </p:cNvPr>
          <p:cNvSpPr>
            <a:spLocks noGrp="1"/>
          </p:cNvSpPr>
          <p:nvPr>
            <p:ph type="body" sz="quarter" idx="16" hasCustomPrompt="1"/>
          </p:nvPr>
        </p:nvSpPr>
        <p:spPr>
          <a:xfrm>
            <a:off x="4267215" y="2"/>
            <a:ext cx="7924783" cy="7924780"/>
          </a:xfrm>
          <a:custGeom>
            <a:avLst/>
            <a:gdLst>
              <a:gd name="connsiteX0" fmla="*/ 6858000 w 13716002"/>
              <a:gd name="connsiteY0" fmla="*/ 6857997 h 13715996"/>
              <a:gd name="connsiteX1" fmla="*/ 6858002 w 13716002"/>
              <a:gd name="connsiteY1" fmla="*/ 6857997 h 13715996"/>
              <a:gd name="connsiteX2" fmla="*/ 6858001 w 13716002"/>
              <a:gd name="connsiteY2" fmla="*/ 6857998 h 13715996"/>
              <a:gd name="connsiteX3" fmla="*/ 13716000 w 13716002"/>
              <a:gd name="connsiteY3" fmla="*/ 6857998 h 13715996"/>
              <a:gd name="connsiteX4" fmla="*/ 13716000 w 13716002"/>
              <a:gd name="connsiteY4" fmla="*/ 6857997 h 13715996"/>
              <a:gd name="connsiteX5" fmla="*/ 13716002 w 13716002"/>
              <a:gd name="connsiteY5" fmla="*/ 6857997 h 13715996"/>
              <a:gd name="connsiteX6" fmla="*/ 13716002 w 13716002"/>
              <a:gd name="connsiteY6" fmla="*/ 13715996 h 13715996"/>
              <a:gd name="connsiteX7" fmla="*/ 6858000 w 13716002"/>
              <a:gd name="connsiteY7" fmla="*/ 13715996 h 13715996"/>
              <a:gd name="connsiteX8" fmla="*/ 6857999 w 13716002"/>
              <a:gd name="connsiteY8" fmla="*/ 6857997 h 13715996"/>
              <a:gd name="connsiteX9" fmla="*/ 6857999 w 13716002"/>
              <a:gd name="connsiteY9" fmla="*/ 13715996 h 13715996"/>
              <a:gd name="connsiteX10" fmla="*/ 0 w 13716002"/>
              <a:gd name="connsiteY10" fmla="*/ 13715996 h 13715996"/>
              <a:gd name="connsiteX11" fmla="*/ 13716000 w 13716002"/>
              <a:gd name="connsiteY11" fmla="*/ 0 h 13715996"/>
              <a:gd name="connsiteX12" fmla="*/ 13716000 w 13716002"/>
              <a:gd name="connsiteY12" fmla="*/ 6857997 h 13715996"/>
              <a:gd name="connsiteX13" fmla="*/ 6858002 w 13716002"/>
              <a:gd name="connsiteY13" fmla="*/ 6857997 h 1371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002" h="13715996">
                <a:moveTo>
                  <a:pt x="6858000" y="6857997"/>
                </a:moveTo>
                <a:lnTo>
                  <a:pt x="6858002" y="6857997"/>
                </a:lnTo>
                <a:lnTo>
                  <a:pt x="6858001" y="6857998"/>
                </a:lnTo>
                <a:lnTo>
                  <a:pt x="13716000" y="6857998"/>
                </a:lnTo>
                <a:lnTo>
                  <a:pt x="13716000" y="6857997"/>
                </a:lnTo>
                <a:lnTo>
                  <a:pt x="13716002" y="6857997"/>
                </a:lnTo>
                <a:lnTo>
                  <a:pt x="13716002" y="13715996"/>
                </a:lnTo>
                <a:lnTo>
                  <a:pt x="6858000" y="13715996"/>
                </a:lnTo>
                <a:close/>
                <a:moveTo>
                  <a:pt x="6857999" y="6857997"/>
                </a:moveTo>
                <a:lnTo>
                  <a:pt x="6857999" y="13715996"/>
                </a:lnTo>
                <a:lnTo>
                  <a:pt x="0" y="13715996"/>
                </a:lnTo>
                <a:close/>
                <a:moveTo>
                  <a:pt x="13716000" y="0"/>
                </a:moveTo>
                <a:lnTo>
                  <a:pt x="13716000" y="6857997"/>
                </a:lnTo>
                <a:lnTo>
                  <a:pt x="6858002" y="6857997"/>
                </a:lnTo>
                <a:close/>
              </a:path>
            </a:pathLst>
          </a:custGeom>
          <a:solidFill>
            <a:schemeClr val="accent1">
              <a:alpha val="2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7" name="Tijdelijke aanduiding voor tekst 26">
            <a:extLst>
              <a:ext uri="{FF2B5EF4-FFF2-40B4-BE49-F238E27FC236}">
                <a16:creationId xmlns:a16="http://schemas.microsoft.com/office/drawing/2014/main" id="{65219310-FFB2-4324-894B-94B4DCEC432A}"/>
              </a:ext>
            </a:extLst>
          </p:cNvPr>
          <p:cNvSpPr>
            <a:spLocks noGrp="1"/>
          </p:cNvSpPr>
          <p:nvPr>
            <p:ph type="body" sz="quarter" idx="17" hasCustomPrompt="1"/>
          </p:nvPr>
        </p:nvSpPr>
        <p:spPr>
          <a:xfrm rot="16200000">
            <a:off x="5333996" y="2360"/>
            <a:ext cx="6858005" cy="6858002"/>
          </a:xfrm>
          <a:custGeom>
            <a:avLst/>
            <a:gdLst>
              <a:gd name="connsiteX0" fmla="*/ 6858000 w 13716002"/>
              <a:gd name="connsiteY0" fmla="*/ 6857997 h 13715996"/>
              <a:gd name="connsiteX1" fmla="*/ 6858002 w 13716002"/>
              <a:gd name="connsiteY1" fmla="*/ 6857997 h 13715996"/>
              <a:gd name="connsiteX2" fmla="*/ 6858001 w 13716002"/>
              <a:gd name="connsiteY2" fmla="*/ 6857998 h 13715996"/>
              <a:gd name="connsiteX3" fmla="*/ 13716000 w 13716002"/>
              <a:gd name="connsiteY3" fmla="*/ 6857998 h 13715996"/>
              <a:gd name="connsiteX4" fmla="*/ 13716000 w 13716002"/>
              <a:gd name="connsiteY4" fmla="*/ 6857997 h 13715996"/>
              <a:gd name="connsiteX5" fmla="*/ 13716002 w 13716002"/>
              <a:gd name="connsiteY5" fmla="*/ 6857997 h 13715996"/>
              <a:gd name="connsiteX6" fmla="*/ 13716002 w 13716002"/>
              <a:gd name="connsiteY6" fmla="*/ 13715996 h 13715996"/>
              <a:gd name="connsiteX7" fmla="*/ 6858000 w 13716002"/>
              <a:gd name="connsiteY7" fmla="*/ 13715996 h 13715996"/>
              <a:gd name="connsiteX8" fmla="*/ 6857999 w 13716002"/>
              <a:gd name="connsiteY8" fmla="*/ 6857997 h 13715996"/>
              <a:gd name="connsiteX9" fmla="*/ 6857999 w 13716002"/>
              <a:gd name="connsiteY9" fmla="*/ 13715996 h 13715996"/>
              <a:gd name="connsiteX10" fmla="*/ 0 w 13716002"/>
              <a:gd name="connsiteY10" fmla="*/ 13715996 h 13715996"/>
              <a:gd name="connsiteX11" fmla="*/ 13716000 w 13716002"/>
              <a:gd name="connsiteY11" fmla="*/ 0 h 13715996"/>
              <a:gd name="connsiteX12" fmla="*/ 13716000 w 13716002"/>
              <a:gd name="connsiteY12" fmla="*/ 6857997 h 13715996"/>
              <a:gd name="connsiteX13" fmla="*/ 6858002 w 13716002"/>
              <a:gd name="connsiteY13" fmla="*/ 6857997 h 1371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002" h="13715996">
                <a:moveTo>
                  <a:pt x="6858000" y="6857997"/>
                </a:moveTo>
                <a:lnTo>
                  <a:pt x="6858002" y="6857997"/>
                </a:lnTo>
                <a:lnTo>
                  <a:pt x="6858001" y="6857998"/>
                </a:lnTo>
                <a:lnTo>
                  <a:pt x="13716000" y="6857998"/>
                </a:lnTo>
                <a:lnTo>
                  <a:pt x="13716000" y="6857997"/>
                </a:lnTo>
                <a:lnTo>
                  <a:pt x="13716002" y="6857997"/>
                </a:lnTo>
                <a:lnTo>
                  <a:pt x="13716002" y="13715996"/>
                </a:lnTo>
                <a:lnTo>
                  <a:pt x="6858000" y="13715996"/>
                </a:lnTo>
                <a:close/>
                <a:moveTo>
                  <a:pt x="6857999" y="6857997"/>
                </a:moveTo>
                <a:lnTo>
                  <a:pt x="6857999" y="13715996"/>
                </a:lnTo>
                <a:lnTo>
                  <a:pt x="0" y="13715996"/>
                </a:lnTo>
                <a:close/>
                <a:moveTo>
                  <a:pt x="13716000" y="0"/>
                </a:moveTo>
                <a:lnTo>
                  <a:pt x="13716000" y="6857997"/>
                </a:lnTo>
                <a:lnTo>
                  <a:pt x="6858002" y="6857997"/>
                </a:lnTo>
                <a:close/>
              </a:path>
            </a:pathLst>
          </a:custGeom>
          <a:solidFill>
            <a:srgbClr val="004489">
              <a:alpha val="20000"/>
            </a:srgbClr>
          </a:solidFill>
          <a:effectLst/>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103" name="WAAS">
            <a:extLst>
              <a:ext uri="{FF2B5EF4-FFF2-40B4-BE49-F238E27FC236}">
                <a16:creationId xmlns:a16="http://schemas.microsoft.com/office/drawing/2014/main" id="{6FF4435B-0259-4A0B-8766-113FA6C7150D}"/>
              </a:ext>
            </a:extLst>
          </p:cNvPr>
          <p:cNvSpPr>
            <a:spLocks noGrp="1"/>
          </p:cNvSpPr>
          <p:nvPr>
            <p:ph type="body" sz="quarter" idx="31" hasCustomPrompt="1"/>
          </p:nvPr>
        </p:nvSpPr>
        <p:spPr>
          <a:xfrm>
            <a:off x="0" y="-1"/>
            <a:ext cx="7260609" cy="7924779"/>
          </a:xfrm>
          <a:prstGeom prst="rect">
            <a:avLst/>
          </a:prstGeom>
          <a:gradFill>
            <a:gsLst>
              <a:gs pos="50000">
                <a:schemeClr val="bg1">
                  <a:alpha val="85000"/>
                </a:schemeClr>
              </a:gs>
              <a:gs pos="100000">
                <a:schemeClr val="bg1">
                  <a:alpha val="0"/>
                </a:schemeClr>
              </a:gs>
            </a:gsLst>
            <a:lin ang="0" scaled="1"/>
          </a:gradFill>
          <a:effectLst/>
        </p:spPr>
        <p:txBody>
          <a:bodyPr wrap="square">
            <a:noAutofit/>
          </a:bodyPr>
          <a:lstStyle>
            <a:lvl1pPr marL="0" indent="0">
              <a:buNone/>
              <a:defRPr sz="100">
                <a:solidFill>
                  <a:schemeClr val="bg1"/>
                </a:solidFill>
              </a:defRPr>
            </a:lvl1pPr>
          </a:lstStyle>
          <a:p>
            <a:pPr lvl="0"/>
            <a:r>
              <a:rPr lang="fr-BE" noProof="0" dirty="0"/>
              <a:t> </a:t>
            </a:r>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648000" y="8185154"/>
            <a:ext cx="4114800" cy="151790"/>
          </a:xfrm>
          <a:prstGeom prst="rect">
            <a:avLst/>
          </a:prstGeom>
        </p:spPr>
        <p:txBody>
          <a:bodyPr/>
          <a:lstStyle/>
          <a:p>
            <a:r>
              <a:rPr lang="nl-NL" noProof="0"/>
              <a:t>Bedrijfspresentatie 2019</a:t>
            </a:r>
          </a:p>
        </p:txBody>
      </p:sp>
      <p:grpSp>
        <p:nvGrpSpPr>
          <p:cNvPr id="8" name="GRID" hidden="1">
            <a:extLst>
              <a:ext uri="{FF2B5EF4-FFF2-40B4-BE49-F238E27FC236}">
                <a16:creationId xmlns:a16="http://schemas.microsoft.com/office/drawing/2014/main" id="{BF1CAEF2-83C9-4C0A-9617-DB527CA79ED0}"/>
              </a:ext>
            </a:extLst>
          </p:cNvPr>
          <p:cNvGrpSpPr/>
          <p:nvPr userDrawn="1"/>
        </p:nvGrpSpPr>
        <p:grpSpPr>
          <a:xfrm>
            <a:off x="0" y="0"/>
            <a:ext cx="12192000" cy="6858000"/>
            <a:chOff x="0" y="0"/>
            <a:chExt cx="12192000" cy="6858000"/>
          </a:xfrm>
          <a:solidFill>
            <a:schemeClr val="tx1">
              <a:alpha val="41000"/>
            </a:schemeClr>
          </a:solidFill>
        </p:grpSpPr>
        <p:sp>
          <p:nvSpPr>
            <p:cNvPr id="9" name="Rechthoek 8">
              <a:extLst>
                <a:ext uri="{FF2B5EF4-FFF2-40B4-BE49-F238E27FC236}">
                  <a16:creationId xmlns:a16="http://schemas.microsoft.com/office/drawing/2014/main" id="{BA813301-FAF6-47FC-8C20-C23524B0429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F932F302-1C3E-47C4-8DCA-265904A273B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6364D8A0-DE7A-4BC0-8BC7-1AA6C32FC84C}"/>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18578005-3FE3-4132-AF2A-85CD1AF74089}"/>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CE3F93E9-E87B-4BC4-9918-7DF33C760B4E}"/>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 name="Rechthoek 13">
              <a:extLst>
                <a:ext uri="{FF2B5EF4-FFF2-40B4-BE49-F238E27FC236}">
                  <a16:creationId xmlns:a16="http://schemas.microsoft.com/office/drawing/2014/main" id="{BC4AAB43-7121-4F0E-BAF5-E8A0E2BC45F9}"/>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 name="Rechthoek 14">
              <a:extLst>
                <a:ext uri="{FF2B5EF4-FFF2-40B4-BE49-F238E27FC236}">
                  <a16:creationId xmlns:a16="http://schemas.microsoft.com/office/drawing/2014/main" id="{8F8E34B6-7354-4A2F-91B3-70CD499A52AB}"/>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4" name="Groep 23">
            <a:extLst>
              <a:ext uri="{FF2B5EF4-FFF2-40B4-BE49-F238E27FC236}">
                <a16:creationId xmlns:a16="http://schemas.microsoft.com/office/drawing/2014/main" id="{FA8FF961-5845-4C6C-93E3-380567C5CBAB}"/>
              </a:ext>
            </a:extLst>
          </p:cNvPr>
          <p:cNvGrpSpPr/>
          <p:nvPr userDrawn="1"/>
        </p:nvGrpSpPr>
        <p:grpSpPr>
          <a:xfrm>
            <a:off x="0" y="-490815"/>
            <a:ext cx="3411940" cy="300251"/>
            <a:chOff x="0" y="-371522"/>
            <a:chExt cx="3411940" cy="300251"/>
          </a:xfrm>
        </p:grpSpPr>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dirty="0"/>
                <a:t>Diapositive de titre / INTRO</a:t>
              </a:r>
            </a:p>
          </p:txBody>
        </p:sp>
        <p:sp>
          <p:nvSpPr>
            <p:cNvPr id="23" name="Rechthoekige driehoek 22">
              <a:extLst>
                <a:ext uri="{FF2B5EF4-FFF2-40B4-BE49-F238E27FC236}">
                  <a16:creationId xmlns:a16="http://schemas.microsoft.com/office/drawing/2014/main" id="{B21E738B-57BB-4FBB-87FA-59F67EF7F973}"/>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647999" y="1980000"/>
            <a:ext cx="5061685" cy="1635620"/>
          </a:xfrm>
        </p:spPr>
        <p:txBody>
          <a:bodyPr anchor="t"/>
          <a:lstStyle>
            <a:lvl1pPr algn="l">
              <a:lnSpc>
                <a:spcPct val="100000"/>
              </a:lnSpc>
              <a:defRPr sz="4000"/>
            </a:lvl1pPr>
          </a:lstStyle>
          <a:p>
            <a:r>
              <a:rPr lang="fr-BE" noProof="0" dirty="0"/>
              <a:t>Titre de la présentation</a:t>
            </a:r>
            <a:br>
              <a:rPr lang="fr-BE" noProof="0" dirty="0"/>
            </a:br>
            <a:r>
              <a:rPr lang="fr-BE" noProof="0" dirty="0"/>
              <a:t>(max. 3 lignes)</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647999" y="4140000"/>
            <a:ext cx="5061685" cy="395785"/>
          </a:xfrm>
        </p:spPr>
        <p:txBody>
          <a:bodyPr anchor="t"/>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BE" noProof="0" dirty="0"/>
              <a:t>Nom de l’orateur | Lieu</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647999" y="4500000"/>
            <a:ext cx="5061685" cy="216635"/>
          </a:xfrm>
          <a:prstGeom prst="rect">
            <a:avLst/>
          </a:prstGeom>
        </p:spPr>
        <p:txBody>
          <a:bodyPr anchor="t"/>
          <a:lstStyle>
            <a:lvl1pPr algn="l">
              <a:defRPr sz="1200">
                <a:solidFill>
                  <a:schemeClr val="accent1"/>
                </a:solidFill>
              </a:defRPr>
            </a:lvl1pPr>
          </a:lstStyle>
          <a:p>
            <a:fld id="{AAC761D7-2A9C-48D8-B902-D7A687372065}" type="datetime4">
              <a:rPr lang="fr-BE" smtClean="0"/>
              <a:pPr/>
              <a:t>22 avril 2020</a:t>
            </a:fld>
            <a:endParaRPr lang="en-GB" dirty="0"/>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11259402" y="7315200"/>
            <a:ext cx="284597" cy="151790"/>
          </a:xfrm>
        </p:spPr>
        <p:txBody>
          <a:bodyPr/>
          <a:lstStyle/>
          <a:p>
            <a:fld id="{D7B5DC5B-6873-43DB-ADC7-B15ACCE0DFDB}" type="slidenum">
              <a:rPr lang="nl-NL" noProof="0" smtClean="0"/>
              <a:t>‹N°›</a:t>
            </a:fld>
            <a:endParaRPr lang="nl-NL" noProof="0"/>
          </a:p>
        </p:txBody>
      </p:sp>
    </p:spTree>
    <p:extLst>
      <p:ext uri="{BB962C8B-B14F-4D97-AF65-F5344CB8AC3E}">
        <p14:creationId xmlns:p14="http://schemas.microsoft.com/office/powerpoint/2010/main" val="2822701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par>
                                <p:cTn id="8" presetID="2" presetClass="entr" presetSubtype="3" decel="10000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1250" fill="hold"/>
                                        <p:tgtEl>
                                          <p:spTgt spid="27"/>
                                        </p:tgtEl>
                                        <p:attrNameLst>
                                          <p:attrName>ppt_x</p:attrName>
                                        </p:attrNameLst>
                                      </p:cBhvr>
                                      <p:tavLst>
                                        <p:tav tm="0">
                                          <p:val>
                                            <p:strVal val="1+#ppt_w/2"/>
                                          </p:val>
                                        </p:tav>
                                        <p:tav tm="100000">
                                          <p:val>
                                            <p:strVal val="#ppt_x"/>
                                          </p:val>
                                        </p:tav>
                                      </p:tavLst>
                                    </p:anim>
                                    <p:anim calcmode="lin" valueType="num">
                                      <p:cBhvr additive="base">
                                        <p:cTn id="11" dur="1250" fill="hold"/>
                                        <p:tgtEl>
                                          <p:spTgt spid="27"/>
                                        </p:tgtEl>
                                        <p:attrNameLst>
                                          <p:attrName>ppt_y</p:attrName>
                                        </p:attrNameLst>
                                      </p:cBhvr>
                                      <p:tavLst>
                                        <p:tav tm="0">
                                          <p:val>
                                            <p:strVal val="0-#ppt_h/2"/>
                                          </p:val>
                                        </p:tav>
                                        <p:tav tm="100000">
                                          <p:val>
                                            <p:strVal val="#ppt_y"/>
                                          </p:val>
                                        </p:tav>
                                      </p:tavLst>
                                    </p:anim>
                                  </p:childTnLst>
                                </p:cTn>
                              </p:par>
                              <p:par>
                                <p:cTn id="12" presetID="2" presetClass="entr" presetSubtype="6" decel="100000" fill="hold" grpId="0" nodeType="withEffect">
                                  <p:stCondLst>
                                    <p:cond delay="20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250" fill="hold"/>
                                        <p:tgtEl>
                                          <p:spTgt spid="26"/>
                                        </p:tgtEl>
                                        <p:attrNameLst>
                                          <p:attrName>ppt_x</p:attrName>
                                        </p:attrNameLst>
                                      </p:cBhvr>
                                      <p:tavLst>
                                        <p:tav tm="0">
                                          <p:val>
                                            <p:strVal val="1+#ppt_w/2"/>
                                          </p:val>
                                        </p:tav>
                                        <p:tav tm="100000">
                                          <p:val>
                                            <p:strVal val="#ppt_x"/>
                                          </p:val>
                                        </p:tav>
                                      </p:tavLst>
                                    </p:anim>
                                    <p:anim calcmode="lin" valueType="num">
                                      <p:cBhvr additive="base">
                                        <p:cTn id="15" dur="1250" fill="hold"/>
                                        <p:tgtEl>
                                          <p:spTgt spid="26"/>
                                        </p:tgtEl>
                                        <p:attrNameLst>
                                          <p:attrName>ppt_y</p:attrName>
                                        </p:attrNameLst>
                                      </p:cBhvr>
                                      <p:tavLst>
                                        <p:tav tm="0">
                                          <p:val>
                                            <p:strVal val="1+#ppt_h/2"/>
                                          </p:val>
                                        </p:tav>
                                        <p:tav tm="100000">
                                          <p:val>
                                            <p:strVal val="#ppt_y"/>
                                          </p:val>
                                        </p:tav>
                                      </p:tavLst>
                                    </p:anim>
                                  </p:childTnLst>
                                </p:cTn>
                              </p:par>
                              <p:par>
                                <p:cTn id="16" presetID="2" presetClass="entr" presetSubtype="8" decel="100000"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0-#ppt_w/2"/>
                                          </p:val>
                                        </p:tav>
                                        <p:tav tm="100000">
                                          <p:val>
                                            <p:strVal val="#ppt_x"/>
                                          </p:val>
                                        </p:tav>
                                      </p:tavLst>
                                    </p:anim>
                                    <p:anim calcmode="lin" valueType="num">
                                      <p:cBhvr additive="base">
                                        <p:cTn id="19" dur="1000" fill="hold"/>
                                        <p:tgtEl>
                                          <p:spTgt spid="2"/>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125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750"/>
                                        <p:tgtEl>
                                          <p:spTgt spid="3">
                                            <p:txEl>
                                              <p:pRg st="0" end="0"/>
                                            </p:txEl>
                                          </p:spTgt>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tmplLst>
          <p:tmpl>
            <p:tnLst>
              <p:par>
                <p:cTn presetID="2" presetClass="entr" presetSubtype="6" decel="10000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250" fill="hold"/>
                        <p:tgtEl>
                          <p:spTgt spid="26"/>
                        </p:tgtEl>
                        <p:attrNameLst>
                          <p:attrName>ppt_x</p:attrName>
                        </p:attrNameLst>
                      </p:cBhvr>
                      <p:tavLst>
                        <p:tav tm="0">
                          <p:val>
                            <p:strVal val="1+#ppt_w/2"/>
                          </p:val>
                        </p:tav>
                        <p:tav tm="100000">
                          <p:val>
                            <p:strVal val="#ppt_x"/>
                          </p:val>
                        </p:tav>
                      </p:tavLst>
                    </p:anim>
                    <p:anim calcmode="lin" valueType="num">
                      <p:cBhvr additive="base">
                        <p:cTn dur="125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tmplLst>
          <p:tmpl>
            <p:tnLst>
              <p:par>
                <p:cTn presetID="2" presetClass="entr" presetSubtype="3"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250" fill="hold"/>
                        <p:tgtEl>
                          <p:spTgt spid="27"/>
                        </p:tgtEl>
                        <p:attrNameLst>
                          <p:attrName>ppt_x</p:attrName>
                        </p:attrNameLst>
                      </p:cBhvr>
                      <p:tavLst>
                        <p:tav tm="0">
                          <p:val>
                            <p:strVal val="1+#ppt_w/2"/>
                          </p:val>
                        </p:tav>
                        <p:tav tm="100000">
                          <p:val>
                            <p:strVal val="#ppt_x"/>
                          </p:val>
                        </p:tav>
                      </p:tavLst>
                    </p:anim>
                    <p:anim calcmode="lin" valueType="num">
                      <p:cBhvr additive="base">
                        <p:cTn dur="1250" fill="hold"/>
                        <p:tgtEl>
                          <p:spTgt spid="27"/>
                        </p:tgtEl>
                        <p:attrNameLst>
                          <p:attrName>ppt_y</p:attrName>
                        </p:attrNameLst>
                      </p:cBhvr>
                      <p:tavLst>
                        <p:tav tm="0">
                          <p:val>
                            <p:strVal val="0-#ppt_h/2"/>
                          </p:val>
                        </p:tav>
                        <p:tav tm="100000">
                          <p:val>
                            <p:strVal val="#ppt_y"/>
                          </p:val>
                        </p:tav>
                      </p:tavLst>
                    </p:anim>
                  </p:childTnLst>
                </p:cTn>
              </p:par>
            </p:tnLst>
          </p:tmpl>
        </p:tmplLst>
      </p:bldP>
      <p:bldP spid="103" grpId="0" animBg="1">
        <p:tmplLst>
          <p:tmpl>
            <p:tnLst>
              <p:par>
                <p:cTn presetID="10" presetClass="entr" presetSubtype="0" fill="hold" nodeType="with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fade">
                      <p:cBhvr>
                        <p:cTn dur="1000"/>
                        <p:tgtEl>
                          <p:spTgt spid="103"/>
                        </p:tgtEl>
                      </p:cBhvr>
                    </p:animEffect>
                  </p:childTnLst>
                </p:cTn>
              </p:par>
            </p:tnLst>
          </p:tmpl>
        </p:tmplLst>
      </p:bldP>
      <p:bldP spid="2" grpId="0"/>
      <p:bldP spid="3" grpId="0" build="p">
        <p:tmplLst>
          <p:tmpl lvl="1">
            <p:tnLst>
              <p:par>
                <p:cTn presetID="10"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que 50% / Texte 50%">
    <p:spTree>
      <p:nvGrpSpPr>
        <p:cNvPr id="1" name=""/>
        <p:cNvGrpSpPr/>
        <p:nvPr/>
      </p:nvGrpSpPr>
      <p:grpSpPr>
        <a:xfrm>
          <a:off x="0" y="0"/>
          <a:ext cx="0" cy="0"/>
          <a:chOff x="0" y="0"/>
          <a:chExt cx="0" cy="0"/>
        </a:xfrm>
      </p:grpSpPr>
      <p:sp>
        <p:nvSpPr>
          <p:cNvPr id="41" name="Tijdelijke aanduiding voor grafiek 17">
            <a:extLst>
              <a:ext uri="{FF2B5EF4-FFF2-40B4-BE49-F238E27FC236}">
                <a16:creationId xmlns:a16="http://schemas.microsoft.com/office/drawing/2014/main" id="{DBA71E3C-25E8-48C7-ADDE-457CFCC8F87A}"/>
              </a:ext>
            </a:extLst>
          </p:cNvPr>
          <p:cNvSpPr>
            <a:spLocks noGrp="1"/>
          </p:cNvSpPr>
          <p:nvPr>
            <p:ph type="chart" sz="quarter" idx="18" hasCustomPrompt="1"/>
          </p:nvPr>
        </p:nvSpPr>
        <p:spPr>
          <a:xfrm>
            <a:off x="1080000"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fr-FR" noProof="0" dirty="0"/>
              <a:t>Cliquez sur l’icône ci-dessous </a:t>
            </a:r>
            <a:br>
              <a:rPr lang="fr-FR" noProof="0" dirty="0"/>
            </a:br>
            <a:r>
              <a:rPr lang="fr-FR" noProof="0" dirty="0"/>
              <a:t>pour insérer un graphique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6480000" y="1800000"/>
            <a:ext cx="5123998" cy="397539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BE" noProof="0"/>
              <a:t>Bullet</a:t>
            </a:r>
          </a:p>
          <a:p>
            <a:pPr lvl="1"/>
            <a:r>
              <a:rPr lang="fr-BE" noProof="0"/>
              <a:t>Sub-bullet #1</a:t>
            </a:r>
          </a:p>
          <a:p>
            <a:pPr lvl="2"/>
            <a:r>
              <a:rPr lang="fr-BE" noProof="0"/>
              <a:t>Sub-bullet #2</a:t>
            </a:r>
          </a:p>
          <a:p>
            <a:pPr lvl="3"/>
            <a:r>
              <a:rPr lang="fr-BE" noProof="0"/>
              <a:t>Texte</a:t>
            </a:r>
          </a:p>
          <a:p>
            <a:pPr lvl="4"/>
            <a:r>
              <a:rPr lang="fr-BE" noProof="0"/>
              <a:t>En-tête</a:t>
            </a:r>
          </a:p>
          <a:p>
            <a:pPr lvl="5"/>
            <a:r>
              <a:rPr lang="fr-BE" noProof="0"/>
              <a:t>Bullet</a:t>
            </a:r>
          </a:p>
          <a:p>
            <a:pPr lvl="6"/>
            <a:r>
              <a:rPr lang="fr-BE" noProof="0"/>
              <a:t>Sub-bullet #1</a:t>
            </a:r>
          </a:p>
          <a:p>
            <a:pPr lvl="7"/>
            <a:r>
              <a:rPr lang="fr-BE" noProof="0"/>
              <a:t>Sub-bullet #2</a:t>
            </a:r>
          </a:p>
          <a:p>
            <a:pPr lvl="8"/>
            <a:r>
              <a:rPr lang="fr-BE" noProof="0"/>
              <a:t>Texte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301" y="0"/>
            <a:ext cx="12192301" cy="6858000"/>
            <a:chOff x="-301" y="0"/>
            <a:chExt cx="12192301"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197691-8264-4C78-A937-86700EFEC63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FDFDF787-90AD-45A8-A92F-AF8CB0A9C823}"/>
                </a:ext>
              </a:extLst>
            </p:cNvPr>
            <p:cNvSpPr/>
            <p:nvPr userDrawn="1"/>
          </p:nvSpPr>
          <p:spPr>
            <a:xfrm>
              <a:off x="-300" y="1"/>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124C2D3A-F022-4889-B284-5E4FB79D5374}"/>
                </a:ext>
              </a:extLst>
            </p:cNvPr>
            <p:cNvSpPr/>
            <p:nvPr userDrawn="1"/>
          </p:nvSpPr>
          <p:spPr>
            <a:xfrm rot="5400000">
              <a:off x="880533" y="-880834"/>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3F2F2889-E08A-4418-A3A7-0785E0AF43C4}"/>
                </a:ext>
              </a:extLst>
            </p:cNvPr>
            <p:cNvSpPr/>
            <p:nvPr userDrawn="1"/>
          </p:nvSpPr>
          <p:spPr>
            <a:xfrm>
              <a:off x="0" y="560509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0" name="Tijdelijke aanduiding voor tekst 20">
            <a:extLst>
              <a:ext uri="{FF2B5EF4-FFF2-40B4-BE49-F238E27FC236}">
                <a16:creationId xmlns:a16="http://schemas.microsoft.com/office/drawing/2014/main" id="{286D2AE2-CD51-42A2-BD19-74BCE9ACA0FB}"/>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6B277AE9-8986-4B39-B19D-6E405C0DE761}"/>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F6FB0070-B951-4A20-846C-4635B5AC8B05}"/>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B28B88EF-E6AC-4AB5-BD9A-07CCC340C04A}"/>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noProof="0"/>
                <a:t>Graphique 50% / Texte 50%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sp>
        <p:nvSpPr>
          <p:cNvPr id="16" name="Footer Placeholder 15">
            <a:extLst>
              <a:ext uri="{FF2B5EF4-FFF2-40B4-BE49-F238E27FC236}">
                <a16:creationId xmlns:a16="http://schemas.microsoft.com/office/drawing/2014/main" id="{65ACDA68-C1E8-486C-8AB2-CE208BE41BB2}"/>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21" name="Text Placeholder 20">
            <a:extLst>
              <a:ext uri="{FF2B5EF4-FFF2-40B4-BE49-F238E27FC236}">
                <a16:creationId xmlns:a16="http://schemas.microsoft.com/office/drawing/2014/main" id="{204822F6-0C62-4A75-BDE7-9275FF85A453}"/>
              </a:ext>
            </a:extLst>
          </p:cNvPr>
          <p:cNvSpPr>
            <a:spLocks noGrp="1"/>
          </p:cNvSpPr>
          <p:nvPr>
            <p:ph type="body" sz="quarter" idx="20" hasCustomPrompt="1"/>
          </p:nvPr>
        </p:nvSpPr>
        <p:spPr>
          <a:xfrm>
            <a:off x="1080000"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dirty="0"/>
              <a:t>Titre</a:t>
            </a:r>
          </a:p>
          <a:p>
            <a:pPr lvl="1"/>
            <a:r>
              <a:rPr lang="fr-BE" noProof="0" dirty="0"/>
              <a:t>(sous-titre)</a:t>
            </a:r>
          </a:p>
        </p:txBody>
      </p:sp>
      <p:sp>
        <p:nvSpPr>
          <p:cNvPr id="28" name="Text Placeholder 15">
            <a:extLst>
              <a:ext uri="{FF2B5EF4-FFF2-40B4-BE49-F238E27FC236}">
                <a16:creationId xmlns:a16="http://schemas.microsoft.com/office/drawing/2014/main" id="{40393FAC-5F1B-47E9-9F21-44CA8E35A585}"/>
              </a:ext>
            </a:extLst>
          </p:cNvPr>
          <p:cNvSpPr>
            <a:spLocks noGrp="1"/>
          </p:cNvSpPr>
          <p:nvPr>
            <p:ph type="body" sz="quarter" idx="21"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Tree>
    <p:extLst>
      <p:ext uri="{BB962C8B-B14F-4D97-AF65-F5344CB8AC3E}">
        <p14:creationId xmlns:p14="http://schemas.microsoft.com/office/powerpoint/2010/main" val="1345102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que 50% / Table 50%">
    <p:spTree>
      <p:nvGrpSpPr>
        <p:cNvPr id="1" name=""/>
        <p:cNvGrpSpPr/>
        <p:nvPr/>
      </p:nvGrpSpPr>
      <p:grpSpPr>
        <a:xfrm>
          <a:off x="0" y="0"/>
          <a:ext cx="0" cy="0"/>
          <a:chOff x="0" y="0"/>
          <a:chExt cx="0" cy="0"/>
        </a:xfrm>
      </p:grpSpPr>
      <p:sp>
        <p:nvSpPr>
          <p:cNvPr id="41" name="Tijdelijke aanduiding voor grafiek 17">
            <a:extLst>
              <a:ext uri="{FF2B5EF4-FFF2-40B4-BE49-F238E27FC236}">
                <a16:creationId xmlns:a16="http://schemas.microsoft.com/office/drawing/2014/main" id="{DBA71E3C-25E8-48C7-ADDE-457CFCC8F87A}"/>
              </a:ext>
            </a:extLst>
          </p:cNvPr>
          <p:cNvSpPr>
            <a:spLocks noGrp="1"/>
          </p:cNvSpPr>
          <p:nvPr>
            <p:ph type="chart" sz="quarter" idx="18" hasCustomPrompt="1"/>
          </p:nvPr>
        </p:nvSpPr>
        <p:spPr>
          <a:xfrm>
            <a:off x="1080000"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fr-BE" noProof="0" dirty="0"/>
              <a:t>Cliquez sur l’icône ci-dessous </a:t>
            </a:r>
            <a:br>
              <a:rPr lang="fr-BE" noProof="0" dirty="0"/>
            </a:br>
            <a:r>
              <a:rPr lang="fr-BE" noProof="0" dirty="0"/>
              <a:t>pour insérer un graphique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301" y="0"/>
            <a:ext cx="12192301" cy="6858000"/>
            <a:chOff x="-301" y="0"/>
            <a:chExt cx="12192301"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197691-8264-4C78-A937-86700EFEC63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FDFDF787-90AD-45A8-A92F-AF8CB0A9C823}"/>
                </a:ext>
              </a:extLst>
            </p:cNvPr>
            <p:cNvSpPr/>
            <p:nvPr userDrawn="1"/>
          </p:nvSpPr>
          <p:spPr>
            <a:xfrm>
              <a:off x="-300" y="1"/>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124C2D3A-F022-4889-B284-5E4FB79D5374}"/>
                </a:ext>
              </a:extLst>
            </p:cNvPr>
            <p:cNvSpPr/>
            <p:nvPr userDrawn="1"/>
          </p:nvSpPr>
          <p:spPr>
            <a:xfrm rot="5400000">
              <a:off x="880533" y="-880834"/>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3F2F2889-E08A-4418-A3A7-0785E0AF43C4}"/>
                </a:ext>
              </a:extLst>
            </p:cNvPr>
            <p:cNvSpPr/>
            <p:nvPr userDrawn="1"/>
          </p:nvSpPr>
          <p:spPr>
            <a:xfrm>
              <a:off x="0" y="560509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0" name="Tijdelijke aanduiding voor tekst 20">
            <a:extLst>
              <a:ext uri="{FF2B5EF4-FFF2-40B4-BE49-F238E27FC236}">
                <a16:creationId xmlns:a16="http://schemas.microsoft.com/office/drawing/2014/main" id="{286D2AE2-CD51-42A2-BD19-74BCE9ACA0FB}"/>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6B277AE9-8986-4B39-B19D-6E405C0DE761}"/>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F6FB0070-B951-4A20-846C-4635B5AC8B05}"/>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B28B88EF-E6AC-4AB5-BD9A-07CCC340C04A}"/>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400" noProof="0"/>
                <a:t>Graphique 50% / Texte 50%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sp>
        <p:nvSpPr>
          <p:cNvPr id="16" name="Footer Placeholder 15">
            <a:extLst>
              <a:ext uri="{FF2B5EF4-FFF2-40B4-BE49-F238E27FC236}">
                <a16:creationId xmlns:a16="http://schemas.microsoft.com/office/drawing/2014/main" id="{65ACDA68-C1E8-486C-8AB2-CE208BE41BB2}"/>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21" name="Text Placeholder 20">
            <a:extLst>
              <a:ext uri="{FF2B5EF4-FFF2-40B4-BE49-F238E27FC236}">
                <a16:creationId xmlns:a16="http://schemas.microsoft.com/office/drawing/2014/main" id="{204822F6-0C62-4A75-BDE7-9275FF85A453}"/>
              </a:ext>
            </a:extLst>
          </p:cNvPr>
          <p:cNvSpPr>
            <a:spLocks noGrp="1"/>
          </p:cNvSpPr>
          <p:nvPr>
            <p:ph type="body" sz="quarter" idx="20" hasCustomPrompt="1"/>
          </p:nvPr>
        </p:nvSpPr>
        <p:spPr>
          <a:xfrm>
            <a:off x="1080000"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a:t>Titre</a:t>
            </a:r>
          </a:p>
          <a:p>
            <a:pPr lvl="1"/>
            <a:r>
              <a:rPr lang="fr-BE" noProof="0"/>
              <a:t>(sous-titre)</a:t>
            </a:r>
          </a:p>
        </p:txBody>
      </p:sp>
      <p:sp>
        <p:nvSpPr>
          <p:cNvPr id="28" name="Text Placeholder 15">
            <a:extLst>
              <a:ext uri="{FF2B5EF4-FFF2-40B4-BE49-F238E27FC236}">
                <a16:creationId xmlns:a16="http://schemas.microsoft.com/office/drawing/2014/main" id="{40393FAC-5F1B-47E9-9F21-44CA8E35A585}"/>
              </a:ext>
            </a:extLst>
          </p:cNvPr>
          <p:cNvSpPr>
            <a:spLocks noGrp="1"/>
          </p:cNvSpPr>
          <p:nvPr>
            <p:ph type="body" sz="quarter" idx="21"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
        <p:nvSpPr>
          <p:cNvPr id="29" name="Tijdelijke aanduiding voor tabel 16">
            <a:extLst>
              <a:ext uri="{FF2B5EF4-FFF2-40B4-BE49-F238E27FC236}">
                <a16:creationId xmlns:a16="http://schemas.microsoft.com/office/drawing/2014/main" id="{119211ED-C08A-426D-BD8B-E9B6FB564B99}"/>
              </a:ext>
            </a:extLst>
          </p:cNvPr>
          <p:cNvSpPr>
            <a:spLocks noGrp="1"/>
          </p:cNvSpPr>
          <p:nvPr>
            <p:ph type="tbl" sz="quarter" idx="22" hasCustomPrompt="1"/>
          </p:nvPr>
        </p:nvSpPr>
        <p:spPr>
          <a:xfrm>
            <a:off x="7020000"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fr-FR" noProof="0" dirty="0"/>
              <a:t>Cliquez sur l’icône ci-dessous </a:t>
            </a:r>
            <a:br>
              <a:rPr lang="fr-FR" noProof="0" dirty="0"/>
            </a:br>
            <a:r>
              <a:rPr lang="fr-FR" noProof="0" dirty="0"/>
              <a:t>pour insérer une table</a:t>
            </a:r>
          </a:p>
        </p:txBody>
      </p:sp>
      <p:sp>
        <p:nvSpPr>
          <p:cNvPr id="34" name="Text Placeholder 20">
            <a:extLst>
              <a:ext uri="{FF2B5EF4-FFF2-40B4-BE49-F238E27FC236}">
                <a16:creationId xmlns:a16="http://schemas.microsoft.com/office/drawing/2014/main" id="{542F8CFE-E3AA-462A-BE98-8120046D0B40}"/>
              </a:ext>
            </a:extLst>
          </p:cNvPr>
          <p:cNvSpPr>
            <a:spLocks noGrp="1"/>
          </p:cNvSpPr>
          <p:nvPr>
            <p:ph type="body" sz="quarter" idx="23" hasCustomPrompt="1"/>
          </p:nvPr>
        </p:nvSpPr>
        <p:spPr>
          <a:xfrm>
            <a:off x="7019999"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a:t>Titre</a:t>
            </a:r>
          </a:p>
          <a:p>
            <a:pPr lvl="1"/>
            <a:r>
              <a:rPr lang="fr-BE" noProof="0"/>
              <a:t>(sous-titre)</a:t>
            </a:r>
          </a:p>
        </p:txBody>
      </p:sp>
    </p:spTree>
    <p:extLst>
      <p:ext uri="{BB962C8B-B14F-4D97-AF65-F5344CB8AC3E}">
        <p14:creationId xmlns:p14="http://schemas.microsoft.com/office/powerpoint/2010/main" val="409438169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phique 2X">
    <p:spTree>
      <p:nvGrpSpPr>
        <p:cNvPr id="1" name=""/>
        <p:cNvGrpSpPr/>
        <p:nvPr/>
      </p:nvGrpSpPr>
      <p:grpSpPr>
        <a:xfrm>
          <a:off x="0" y="0"/>
          <a:ext cx="0" cy="0"/>
          <a:chOff x="0" y="0"/>
          <a:chExt cx="0" cy="0"/>
        </a:xfrm>
      </p:grpSpPr>
      <p:sp>
        <p:nvSpPr>
          <p:cNvPr id="41" name="Tijdelijke aanduiding voor grafiek 17">
            <a:extLst>
              <a:ext uri="{FF2B5EF4-FFF2-40B4-BE49-F238E27FC236}">
                <a16:creationId xmlns:a16="http://schemas.microsoft.com/office/drawing/2014/main" id="{DBA71E3C-25E8-48C7-ADDE-457CFCC8F87A}"/>
              </a:ext>
            </a:extLst>
          </p:cNvPr>
          <p:cNvSpPr>
            <a:spLocks noGrp="1"/>
          </p:cNvSpPr>
          <p:nvPr>
            <p:ph type="chart" sz="quarter" idx="18" hasCustomPrompt="1"/>
          </p:nvPr>
        </p:nvSpPr>
        <p:spPr>
          <a:xfrm>
            <a:off x="7019999"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fr-BE" noProof="0" dirty="0"/>
              <a:t>Cliquez sur l’icône ci-dessous </a:t>
            </a:r>
            <a:br>
              <a:rPr lang="fr-BE" noProof="0" dirty="0"/>
            </a:br>
            <a:r>
              <a:rPr lang="fr-BE" noProof="0" dirty="0"/>
              <a:t>pour insérer un graphique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301" y="0"/>
            <a:ext cx="12192301" cy="6858000"/>
            <a:chOff x="-301" y="0"/>
            <a:chExt cx="12192301"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197691-8264-4C78-A937-86700EFEC63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FDFDF787-90AD-45A8-A92F-AF8CB0A9C823}"/>
                </a:ext>
              </a:extLst>
            </p:cNvPr>
            <p:cNvSpPr/>
            <p:nvPr userDrawn="1"/>
          </p:nvSpPr>
          <p:spPr>
            <a:xfrm>
              <a:off x="-300" y="1"/>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124C2D3A-F022-4889-B284-5E4FB79D5374}"/>
                </a:ext>
              </a:extLst>
            </p:cNvPr>
            <p:cNvSpPr/>
            <p:nvPr userDrawn="1"/>
          </p:nvSpPr>
          <p:spPr>
            <a:xfrm rot="5400000">
              <a:off x="880533" y="-880834"/>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3F2F2889-E08A-4418-A3A7-0785E0AF43C4}"/>
                </a:ext>
              </a:extLst>
            </p:cNvPr>
            <p:cNvSpPr/>
            <p:nvPr userDrawn="1"/>
          </p:nvSpPr>
          <p:spPr>
            <a:xfrm>
              <a:off x="0" y="560509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0" name="Tijdelijke aanduiding voor tekst 20">
            <a:extLst>
              <a:ext uri="{FF2B5EF4-FFF2-40B4-BE49-F238E27FC236}">
                <a16:creationId xmlns:a16="http://schemas.microsoft.com/office/drawing/2014/main" id="{286D2AE2-CD51-42A2-BD19-74BCE9ACA0FB}"/>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6B277AE9-8986-4B39-B19D-6E405C0DE761}"/>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F6FB0070-B951-4A20-846C-4635B5AC8B05}"/>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B28B88EF-E6AC-4AB5-BD9A-07CCC340C04A}"/>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Graphique 2X</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sp>
        <p:nvSpPr>
          <p:cNvPr id="16" name="Footer Placeholder 15">
            <a:extLst>
              <a:ext uri="{FF2B5EF4-FFF2-40B4-BE49-F238E27FC236}">
                <a16:creationId xmlns:a16="http://schemas.microsoft.com/office/drawing/2014/main" id="{65ACDA68-C1E8-486C-8AB2-CE208BE41BB2}"/>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21" name="Text Placeholder 20">
            <a:extLst>
              <a:ext uri="{FF2B5EF4-FFF2-40B4-BE49-F238E27FC236}">
                <a16:creationId xmlns:a16="http://schemas.microsoft.com/office/drawing/2014/main" id="{204822F6-0C62-4A75-BDE7-9275FF85A453}"/>
              </a:ext>
            </a:extLst>
          </p:cNvPr>
          <p:cNvSpPr>
            <a:spLocks noGrp="1"/>
          </p:cNvSpPr>
          <p:nvPr>
            <p:ph type="body" sz="quarter" idx="20" hasCustomPrompt="1"/>
          </p:nvPr>
        </p:nvSpPr>
        <p:spPr>
          <a:xfrm>
            <a:off x="7019999"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dirty="0"/>
              <a:t>Titre</a:t>
            </a:r>
          </a:p>
          <a:p>
            <a:pPr lvl="1"/>
            <a:r>
              <a:rPr lang="fr-BE" noProof="0" dirty="0"/>
              <a:t>(sous-titre)</a:t>
            </a:r>
          </a:p>
        </p:txBody>
      </p:sp>
      <p:sp>
        <p:nvSpPr>
          <p:cNvPr id="28" name="Tijdelijke aanduiding voor grafiek 17">
            <a:extLst>
              <a:ext uri="{FF2B5EF4-FFF2-40B4-BE49-F238E27FC236}">
                <a16:creationId xmlns:a16="http://schemas.microsoft.com/office/drawing/2014/main" id="{1FDC5741-1B60-406B-A788-A1AE46020A03}"/>
              </a:ext>
            </a:extLst>
          </p:cNvPr>
          <p:cNvSpPr>
            <a:spLocks noGrp="1"/>
          </p:cNvSpPr>
          <p:nvPr>
            <p:ph type="chart" sz="quarter" idx="21" hasCustomPrompt="1"/>
          </p:nvPr>
        </p:nvSpPr>
        <p:spPr>
          <a:xfrm>
            <a:off x="1080000"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fr-BE" noProof="0" dirty="0"/>
              <a:t>Cliquez sur l’icône ci-dessous </a:t>
            </a:r>
            <a:br>
              <a:rPr lang="fr-BE" noProof="0" dirty="0"/>
            </a:br>
            <a:r>
              <a:rPr lang="fr-BE" noProof="0" dirty="0"/>
              <a:t>pour insérer un graphique</a:t>
            </a:r>
          </a:p>
        </p:txBody>
      </p:sp>
      <p:sp>
        <p:nvSpPr>
          <p:cNvPr id="29" name="Text Placeholder 20">
            <a:extLst>
              <a:ext uri="{FF2B5EF4-FFF2-40B4-BE49-F238E27FC236}">
                <a16:creationId xmlns:a16="http://schemas.microsoft.com/office/drawing/2014/main" id="{2B9EF943-D17D-4240-9776-0456BFCD8D89}"/>
              </a:ext>
            </a:extLst>
          </p:cNvPr>
          <p:cNvSpPr>
            <a:spLocks noGrp="1"/>
          </p:cNvSpPr>
          <p:nvPr>
            <p:ph type="body" sz="quarter" idx="22" hasCustomPrompt="1"/>
          </p:nvPr>
        </p:nvSpPr>
        <p:spPr>
          <a:xfrm>
            <a:off x="1080000"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dirty="0"/>
              <a:t>Titre</a:t>
            </a:r>
          </a:p>
          <a:p>
            <a:pPr lvl="1"/>
            <a:r>
              <a:rPr lang="fr-BE" noProof="0" dirty="0"/>
              <a:t>(sous-titre)</a:t>
            </a:r>
          </a:p>
        </p:txBody>
      </p:sp>
      <p:sp>
        <p:nvSpPr>
          <p:cNvPr id="34" name="Text Placeholder 15">
            <a:extLst>
              <a:ext uri="{FF2B5EF4-FFF2-40B4-BE49-F238E27FC236}">
                <a16:creationId xmlns:a16="http://schemas.microsoft.com/office/drawing/2014/main" id="{8C93C583-BA5D-4D4D-BBC7-53CCDA2669FB}"/>
              </a:ext>
            </a:extLst>
          </p:cNvPr>
          <p:cNvSpPr>
            <a:spLocks noGrp="1"/>
          </p:cNvSpPr>
          <p:nvPr>
            <p:ph type="body" sz="quarter" idx="23"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Tree>
    <p:extLst>
      <p:ext uri="{BB962C8B-B14F-4D97-AF65-F5344CB8AC3E}">
        <p14:creationId xmlns:p14="http://schemas.microsoft.com/office/powerpoint/2010/main" val="16163894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que 100%">
    <p:spTree>
      <p:nvGrpSpPr>
        <p:cNvPr id="1" name=""/>
        <p:cNvGrpSpPr/>
        <p:nvPr/>
      </p:nvGrpSpPr>
      <p:grpSpPr>
        <a:xfrm>
          <a:off x="0" y="0"/>
          <a:ext cx="0" cy="0"/>
          <a:chOff x="0" y="0"/>
          <a:chExt cx="0" cy="0"/>
        </a:xfrm>
      </p:grpSpPr>
      <p:sp>
        <p:nvSpPr>
          <p:cNvPr id="40" name="Vrije vorm: vorm 39">
            <a:extLst>
              <a:ext uri="{FF2B5EF4-FFF2-40B4-BE49-F238E27FC236}">
                <a16:creationId xmlns:a16="http://schemas.microsoft.com/office/drawing/2014/main" id="{7AE6F02B-3059-44EE-BBC4-6D1EDC6B0AC2}"/>
              </a:ext>
            </a:extLst>
          </p:cNvPr>
          <p:cNvSpPr/>
          <p:nvPr userDrawn="1"/>
        </p:nvSpPr>
        <p:spPr>
          <a:xfrm flipH="1">
            <a:off x="1679122" y="-1786"/>
            <a:ext cx="10512877" cy="6859786"/>
          </a:xfrm>
          <a:custGeom>
            <a:avLst/>
            <a:gdLst>
              <a:gd name="connsiteX0" fmla="*/ 3653091 w 10512877"/>
              <a:gd name="connsiteY0" fmla="*/ 0 h 6859786"/>
              <a:gd name="connsiteX1" fmla="*/ 0 w 10512877"/>
              <a:gd name="connsiteY1" fmla="*/ 0 h 6859786"/>
              <a:gd name="connsiteX2" fmla="*/ 0 w 10512877"/>
              <a:gd name="connsiteY2" fmla="*/ 6859786 h 6859786"/>
              <a:gd name="connsiteX3" fmla="*/ 10512877 w 10512877"/>
              <a:gd name="connsiteY3" fmla="*/ 6859786 h 6859786"/>
            </a:gdLst>
            <a:ahLst/>
            <a:cxnLst>
              <a:cxn ang="0">
                <a:pos x="connsiteX0" y="connsiteY0"/>
              </a:cxn>
              <a:cxn ang="0">
                <a:pos x="connsiteX1" y="connsiteY1"/>
              </a:cxn>
              <a:cxn ang="0">
                <a:pos x="connsiteX2" y="connsiteY2"/>
              </a:cxn>
              <a:cxn ang="0">
                <a:pos x="connsiteX3" y="connsiteY3"/>
              </a:cxn>
            </a:cxnLst>
            <a:rect l="l" t="t" r="r" b="b"/>
            <a:pathLst>
              <a:path w="10512877" h="6859786">
                <a:moveTo>
                  <a:pt x="3653091" y="0"/>
                </a:moveTo>
                <a:lnTo>
                  <a:pt x="0" y="0"/>
                </a:lnTo>
                <a:lnTo>
                  <a:pt x="0" y="6859786"/>
                </a:lnTo>
                <a:lnTo>
                  <a:pt x="10512877" y="6859786"/>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41" name="Tijdelijke aanduiding voor grafiek 17">
            <a:extLst>
              <a:ext uri="{FF2B5EF4-FFF2-40B4-BE49-F238E27FC236}">
                <a16:creationId xmlns:a16="http://schemas.microsoft.com/office/drawing/2014/main" id="{DBA71E3C-25E8-48C7-ADDE-457CFCC8F87A}"/>
              </a:ext>
            </a:extLst>
          </p:cNvPr>
          <p:cNvSpPr>
            <a:spLocks noGrp="1"/>
          </p:cNvSpPr>
          <p:nvPr>
            <p:ph type="chart" sz="quarter" idx="18" hasCustomPrompt="1"/>
          </p:nvPr>
        </p:nvSpPr>
        <p:spPr>
          <a:xfrm>
            <a:off x="1080000" y="1800000"/>
            <a:ext cx="10080000" cy="4320000"/>
          </a:xfrm>
          <a:noFill/>
        </p:spPr>
        <p:txBody>
          <a:bodyPr tIns="1368000"/>
          <a:lstStyle>
            <a:lvl1pPr marL="0" indent="0" algn="ctr">
              <a:spcAft>
                <a:spcPts val="0"/>
              </a:spcAft>
              <a:buNone/>
              <a:defRPr sz="1200" i="1">
                <a:solidFill>
                  <a:schemeClr val="bg2">
                    <a:lumMod val="50000"/>
                  </a:schemeClr>
                </a:solidFill>
              </a:defRPr>
            </a:lvl1pPr>
          </a:lstStyle>
          <a:p>
            <a:r>
              <a:rPr lang="fr-BE" noProof="0" dirty="0"/>
              <a:t>Cliquez sur l’icône ci-dessous </a:t>
            </a:r>
            <a:br>
              <a:rPr lang="fr-BE" noProof="0" dirty="0"/>
            </a:br>
            <a:r>
              <a:rPr lang="fr-BE" noProof="0" dirty="0"/>
              <a:t>pour insérer un graphique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sp>
        <p:nvSpPr>
          <p:cNvPr id="28" name="Tijdelijke aanduiding voor tekst 20">
            <a:extLst>
              <a:ext uri="{FF2B5EF4-FFF2-40B4-BE49-F238E27FC236}">
                <a16:creationId xmlns:a16="http://schemas.microsoft.com/office/drawing/2014/main" id="{C0D736FC-7415-453F-960F-6059FC58F8D6}"/>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9" name="Tijdelijke aanduiding voor tekst 19">
            <a:extLst>
              <a:ext uri="{FF2B5EF4-FFF2-40B4-BE49-F238E27FC236}">
                <a16:creationId xmlns:a16="http://schemas.microsoft.com/office/drawing/2014/main" id="{E7370E18-2BA3-4CD1-98AC-EE30D9A9E15F}"/>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0" name="Tijdelijke aanduiding voor tekst 21">
            <a:extLst>
              <a:ext uri="{FF2B5EF4-FFF2-40B4-BE49-F238E27FC236}">
                <a16:creationId xmlns:a16="http://schemas.microsoft.com/office/drawing/2014/main" id="{D75BEAC7-A69F-468E-A9D2-A3B70C691039}"/>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22">
            <a:extLst>
              <a:ext uri="{FF2B5EF4-FFF2-40B4-BE49-F238E27FC236}">
                <a16:creationId xmlns:a16="http://schemas.microsoft.com/office/drawing/2014/main" id="{7F7CF6B5-8088-490E-AA46-82953314BB3B}"/>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Graphique 100%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grpSp>
        <p:nvGrpSpPr>
          <p:cNvPr id="32" name="GRID" hidden="1">
            <a:extLst>
              <a:ext uri="{FF2B5EF4-FFF2-40B4-BE49-F238E27FC236}">
                <a16:creationId xmlns:a16="http://schemas.microsoft.com/office/drawing/2014/main" id="{32219CB0-8CA5-4E32-964B-3A9ED88A5BED}"/>
              </a:ext>
            </a:extLst>
          </p:cNvPr>
          <p:cNvGrpSpPr/>
          <p:nvPr userDrawn="1"/>
        </p:nvGrpSpPr>
        <p:grpSpPr>
          <a:xfrm>
            <a:off x="0" y="0"/>
            <a:ext cx="12192000" cy="6858000"/>
            <a:chOff x="0" y="0"/>
            <a:chExt cx="12192000" cy="6858000"/>
          </a:xfrm>
          <a:solidFill>
            <a:schemeClr val="tx1">
              <a:alpha val="41000"/>
            </a:schemeClr>
          </a:solidFill>
        </p:grpSpPr>
        <p:sp>
          <p:nvSpPr>
            <p:cNvPr id="33" name="Rechthoek 32">
              <a:extLst>
                <a:ext uri="{FF2B5EF4-FFF2-40B4-BE49-F238E27FC236}">
                  <a16:creationId xmlns:a16="http://schemas.microsoft.com/office/drawing/2014/main" id="{C48A3AA8-6CCB-493F-BBA4-9D3983A0880D}"/>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C2FBA003-7F77-4A02-94A8-25ADF74C67C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BD3C6D00-1C8C-4E41-9F22-047801DEFDE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16CD6387-BF12-4AD1-AEDA-AEB472CBDA0B}"/>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D15C3913-848A-433D-B1D6-EE4BC6CC35EC}"/>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27D8EEEB-1431-4E77-9D9C-C0252A6051DE}"/>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745044EC-D1CB-439E-AD22-A71E1A89AD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580A496C-8364-4734-8B3C-8506EE2C32D5}"/>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3B99F99B-4062-4A32-B591-9E2EA02E2C60}"/>
                </a:ext>
              </a:extLst>
            </p:cNvPr>
            <p:cNvSpPr/>
            <p:nvPr userDrawn="1"/>
          </p:nvSpPr>
          <p:spPr>
            <a:xfrm>
              <a:off x="0" y="5609634"/>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8" name="Footer Placeholder 7">
            <a:extLst>
              <a:ext uri="{FF2B5EF4-FFF2-40B4-BE49-F238E27FC236}">
                <a16:creationId xmlns:a16="http://schemas.microsoft.com/office/drawing/2014/main" id="{43A074FA-D73A-42F3-8545-8AA477DCE1FB}"/>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27" name="Text Placeholder 20">
            <a:extLst>
              <a:ext uri="{FF2B5EF4-FFF2-40B4-BE49-F238E27FC236}">
                <a16:creationId xmlns:a16="http://schemas.microsoft.com/office/drawing/2014/main" id="{E67F8DB2-B610-4182-A690-E5CB332435B0}"/>
              </a:ext>
            </a:extLst>
          </p:cNvPr>
          <p:cNvSpPr>
            <a:spLocks noGrp="1"/>
          </p:cNvSpPr>
          <p:nvPr>
            <p:ph type="body" sz="quarter" idx="22" hasCustomPrompt="1"/>
          </p:nvPr>
        </p:nvSpPr>
        <p:spPr>
          <a:xfrm>
            <a:off x="1080000" y="1260000"/>
            <a:ext cx="100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dirty="0"/>
              <a:t>Titre</a:t>
            </a:r>
          </a:p>
          <a:p>
            <a:pPr lvl="1"/>
            <a:r>
              <a:rPr lang="fr-BE" noProof="0" dirty="0"/>
              <a:t>(sous-titre)</a:t>
            </a:r>
          </a:p>
        </p:txBody>
      </p:sp>
      <p:sp>
        <p:nvSpPr>
          <p:cNvPr id="43" name="Text Placeholder 15">
            <a:extLst>
              <a:ext uri="{FF2B5EF4-FFF2-40B4-BE49-F238E27FC236}">
                <a16:creationId xmlns:a16="http://schemas.microsoft.com/office/drawing/2014/main" id="{057F1112-058C-4D17-9E9B-21518E46796E}"/>
              </a:ext>
            </a:extLst>
          </p:cNvPr>
          <p:cNvSpPr>
            <a:spLocks noGrp="1"/>
          </p:cNvSpPr>
          <p:nvPr>
            <p:ph type="body" sz="quarter" idx="23"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Tree>
    <p:extLst>
      <p:ext uri="{BB962C8B-B14F-4D97-AF65-F5344CB8AC3E}">
        <p14:creationId xmlns:p14="http://schemas.microsoft.com/office/powerpoint/2010/main" val="31779329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50% / Table 50%">
    <p:spTree>
      <p:nvGrpSpPr>
        <p:cNvPr id="1" name=""/>
        <p:cNvGrpSpPr/>
        <p:nvPr/>
      </p:nvGrpSpPr>
      <p:grpSpPr>
        <a:xfrm>
          <a:off x="0" y="0"/>
          <a:ext cx="0" cy="0"/>
          <a:chOff x="0" y="0"/>
          <a:chExt cx="0" cy="0"/>
        </a:xfrm>
      </p:grpSpPr>
      <p:sp>
        <p:nvSpPr>
          <p:cNvPr id="40" name="Vrije vorm: vorm 39">
            <a:extLst>
              <a:ext uri="{FF2B5EF4-FFF2-40B4-BE49-F238E27FC236}">
                <a16:creationId xmlns:a16="http://schemas.microsoft.com/office/drawing/2014/main" id="{7AE6F02B-3059-44EE-BBC4-6D1EDC6B0AC2}"/>
              </a:ext>
            </a:extLst>
          </p:cNvPr>
          <p:cNvSpPr/>
          <p:nvPr userDrawn="1"/>
        </p:nvSpPr>
        <p:spPr>
          <a:xfrm flipH="1">
            <a:off x="1679122" y="-1786"/>
            <a:ext cx="10512877" cy="6859786"/>
          </a:xfrm>
          <a:custGeom>
            <a:avLst/>
            <a:gdLst>
              <a:gd name="connsiteX0" fmla="*/ 3653091 w 10512877"/>
              <a:gd name="connsiteY0" fmla="*/ 0 h 6859786"/>
              <a:gd name="connsiteX1" fmla="*/ 0 w 10512877"/>
              <a:gd name="connsiteY1" fmla="*/ 0 h 6859786"/>
              <a:gd name="connsiteX2" fmla="*/ 0 w 10512877"/>
              <a:gd name="connsiteY2" fmla="*/ 6859786 h 6859786"/>
              <a:gd name="connsiteX3" fmla="*/ 10512877 w 10512877"/>
              <a:gd name="connsiteY3" fmla="*/ 6859786 h 6859786"/>
            </a:gdLst>
            <a:ahLst/>
            <a:cxnLst>
              <a:cxn ang="0">
                <a:pos x="connsiteX0" y="connsiteY0"/>
              </a:cxn>
              <a:cxn ang="0">
                <a:pos x="connsiteX1" y="connsiteY1"/>
              </a:cxn>
              <a:cxn ang="0">
                <a:pos x="connsiteX2" y="connsiteY2"/>
              </a:cxn>
              <a:cxn ang="0">
                <a:pos x="connsiteX3" y="connsiteY3"/>
              </a:cxn>
            </a:cxnLst>
            <a:rect l="l" t="t" r="r" b="b"/>
            <a:pathLst>
              <a:path w="10512877" h="6859786">
                <a:moveTo>
                  <a:pt x="3653091" y="0"/>
                </a:moveTo>
                <a:lnTo>
                  <a:pt x="0" y="0"/>
                </a:lnTo>
                <a:lnTo>
                  <a:pt x="0" y="6859786"/>
                </a:lnTo>
                <a:lnTo>
                  <a:pt x="10512877" y="6859786"/>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27" name="Tijdelijke aanduiding voor tabel 16">
            <a:extLst>
              <a:ext uri="{FF2B5EF4-FFF2-40B4-BE49-F238E27FC236}">
                <a16:creationId xmlns:a16="http://schemas.microsoft.com/office/drawing/2014/main" id="{29FD5C18-20B0-49D7-86D1-599438EBE3FD}"/>
              </a:ext>
            </a:extLst>
          </p:cNvPr>
          <p:cNvSpPr>
            <a:spLocks noGrp="1"/>
          </p:cNvSpPr>
          <p:nvPr>
            <p:ph type="tbl" sz="quarter" idx="18" hasCustomPrompt="1"/>
          </p:nvPr>
        </p:nvSpPr>
        <p:spPr>
          <a:xfrm>
            <a:off x="7020000" y="1799999"/>
            <a:ext cx="4679356" cy="3960000"/>
          </a:xfrm>
          <a:noFill/>
        </p:spPr>
        <p:txBody>
          <a:bodyPr tIns="1368000"/>
          <a:lstStyle>
            <a:lvl1pPr marL="0" indent="0" algn="ctr">
              <a:spcAft>
                <a:spcPts val="0"/>
              </a:spcAft>
              <a:buNone/>
              <a:defRPr sz="1200" i="1">
                <a:solidFill>
                  <a:schemeClr val="bg2">
                    <a:lumMod val="50000"/>
                  </a:schemeClr>
                </a:solidFill>
              </a:defRPr>
            </a:lvl1pPr>
          </a:lstStyle>
          <a:p>
            <a:r>
              <a:rPr lang="fr-BE" noProof="0" dirty="0"/>
              <a:t>Cliquez sur l’icône ci-dessous </a:t>
            </a:r>
            <a:br>
              <a:rPr lang="fr-BE" noProof="0" dirty="0"/>
            </a:br>
            <a:r>
              <a:rPr lang="fr-BE" noProof="0" dirty="0"/>
              <a:t>pour insérer une table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80000" y="1800000"/>
            <a:ext cx="5123998" cy="397539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BE" noProof="0" dirty="0"/>
              <a:t>Bullet</a:t>
            </a:r>
          </a:p>
          <a:p>
            <a:pPr lvl="1"/>
            <a:r>
              <a:rPr lang="fr-BE" noProof="0" dirty="0" err="1"/>
              <a:t>Sub-bullet</a:t>
            </a:r>
            <a:r>
              <a:rPr lang="fr-BE" noProof="0" dirty="0"/>
              <a:t> #1</a:t>
            </a:r>
          </a:p>
          <a:p>
            <a:pPr lvl="2"/>
            <a:r>
              <a:rPr lang="fr-BE" noProof="0" dirty="0" err="1"/>
              <a:t>Sub-bullet</a:t>
            </a:r>
            <a:r>
              <a:rPr lang="fr-BE" noProof="0" dirty="0"/>
              <a:t> #2</a:t>
            </a:r>
          </a:p>
          <a:p>
            <a:pPr lvl="3"/>
            <a:r>
              <a:rPr lang="fr-BE" noProof="0" dirty="0"/>
              <a:t>Texte</a:t>
            </a:r>
          </a:p>
          <a:p>
            <a:pPr lvl="4"/>
            <a:r>
              <a:rPr lang="fr-BE" noProof="0" dirty="0"/>
              <a:t>En-tête</a:t>
            </a:r>
          </a:p>
          <a:p>
            <a:pPr lvl="5"/>
            <a:r>
              <a:rPr lang="fr-BE" noProof="0" dirty="0"/>
              <a:t>Bullet</a:t>
            </a:r>
          </a:p>
          <a:p>
            <a:pPr lvl="6"/>
            <a:r>
              <a:rPr lang="fr-BE" noProof="0" dirty="0" err="1"/>
              <a:t>Sub-bullet</a:t>
            </a:r>
            <a:r>
              <a:rPr lang="fr-BE" noProof="0" dirty="0"/>
              <a:t> #1</a:t>
            </a:r>
          </a:p>
          <a:p>
            <a:pPr lvl="7"/>
            <a:r>
              <a:rPr lang="fr-BE" noProof="0" dirty="0" err="1"/>
              <a:t>Sub-bullet</a:t>
            </a:r>
            <a:r>
              <a:rPr lang="fr-BE" noProof="0" dirty="0"/>
              <a:t> #2</a:t>
            </a:r>
          </a:p>
          <a:p>
            <a:pPr lvl="8"/>
            <a:r>
              <a:rPr lang="fr-BE" noProof="0" dirty="0"/>
              <a:t>Texte</a:t>
            </a:r>
            <a:endParaRPr lang="en-GB"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sp>
        <p:nvSpPr>
          <p:cNvPr id="30" name="Tijdelijke aanduiding voor tekst 20">
            <a:extLst>
              <a:ext uri="{FF2B5EF4-FFF2-40B4-BE49-F238E27FC236}">
                <a16:creationId xmlns:a16="http://schemas.microsoft.com/office/drawing/2014/main" id="{2231DF6A-FC6F-4575-9809-C2A4E0983A4C}"/>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50532DF1-0B18-4D6B-9A94-602E08AE3482}"/>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AF07CE14-1732-4029-9E6D-B0DF2E2AF86D}"/>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703BCBB9-E55C-4FC0-B096-A4F59C2C4E92}"/>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dirty="0"/>
                <a:t>Texte 50% / Table 50%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grpSp>
        <p:nvGrpSpPr>
          <p:cNvPr id="34" name="GRID" hidden="1">
            <a:extLst>
              <a:ext uri="{FF2B5EF4-FFF2-40B4-BE49-F238E27FC236}">
                <a16:creationId xmlns:a16="http://schemas.microsoft.com/office/drawing/2014/main" id="{F9A1D6EE-19C4-4F58-8B0B-B9F09C9A3581}"/>
              </a:ext>
            </a:extLst>
          </p:cNvPr>
          <p:cNvGrpSpPr/>
          <p:nvPr userDrawn="1"/>
        </p:nvGrpSpPr>
        <p:grpSpPr>
          <a:xfrm>
            <a:off x="0" y="0"/>
            <a:ext cx="12192000" cy="6858000"/>
            <a:chOff x="0" y="0"/>
            <a:chExt cx="12192000" cy="6858000"/>
          </a:xfrm>
          <a:solidFill>
            <a:schemeClr val="tx1">
              <a:alpha val="41000"/>
            </a:schemeClr>
          </a:solidFill>
        </p:grpSpPr>
        <p:sp>
          <p:nvSpPr>
            <p:cNvPr id="35" name="Rechthoek 34">
              <a:extLst>
                <a:ext uri="{FF2B5EF4-FFF2-40B4-BE49-F238E27FC236}">
                  <a16:creationId xmlns:a16="http://schemas.microsoft.com/office/drawing/2014/main" id="{A2CBA21B-9C25-42F8-8A98-7EE1C7CD26E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38D65BA5-3A19-47A8-8E85-CBC0433D10DD}"/>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BFB93BDC-D2DD-46C1-A3C0-1E7C9D48C4F1}"/>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21307C54-692B-4C10-AA4D-F3A9D43A8A0C}"/>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D1F08C51-61FC-46FD-8164-A30FECF7F6A0}"/>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C989CBC3-BB19-4095-BBDA-A67BB37E8112}"/>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BF92956B-9D5D-4BC5-8A3B-0BFBB916554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A6575359-DE71-42C4-9BE5-221F1BA2DDB3}"/>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44">
              <a:extLst>
                <a:ext uri="{FF2B5EF4-FFF2-40B4-BE49-F238E27FC236}">
                  <a16:creationId xmlns:a16="http://schemas.microsoft.com/office/drawing/2014/main" id="{7AA17B05-4E97-4262-A294-92F1A1B9137A}"/>
                </a:ext>
              </a:extLst>
            </p:cNvPr>
            <p:cNvSpPr/>
            <p:nvPr userDrawn="1"/>
          </p:nvSpPr>
          <p:spPr>
            <a:xfrm>
              <a:off x="0" y="5609634"/>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5" name="Footer Placeholder 4">
            <a:extLst>
              <a:ext uri="{FF2B5EF4-FFF2-40B4-BE49-F238E27FC236}">
                <a16:creationId xmlns:a16="http://schemas.microsoft.com/office/drawing/2014/main" id="{9F8F5CFC-E519-4AF4-96C8-3539C63F13E7}"/>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28" name="Text Placeholder 15">
            <a:extLst>
              <a:ext uri="{FF2B5EF4-FFF2-40B4-BE49-F238E27FC236}">
                <a16:creationId xmlns:a16="http://schemas.microsoft.com/office/drawing/2014/main" id="{69FECED0-67D4-4220-985A-C8A8863F0D47}"/>
              </a:ext>
            </a:extLst>
          </p:cNvPr>
          <p:cNvSpPr>
            <a:spLocks noGrp="1"/>
          </p:cNvSpPr>
          <p:nvPr>
            <p:ph type="body" sz="quarter" idx="20"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
        <p:nvSpPr>
          <p:cNvPr id="29" name="Text Placeholder 20">
            <a:extLst>
              <a:ext uri="{FF2B5EF4-FFF2-40B4-BE49-F238E27FC236}">
                <a16:creationId xmlns:a16="http://schemas.microsoft.com/office/drawing/2014/main" id="{9D88CAFE-D3C4-4FFC-A160-211DE6A7D8AD}"/>
              </a:ext>
            </a:extLst>
          </p:cNvPr>
          <p:cNvSpPr>
            <a:spLocks noGrp="1"/>
          </p:cNvSpPr>
          <p:nvPr>
            <p:ph type="body" sz="quarter" idx="21" hasCustomPrompt="1"/>
          </p:nvPr>
        </p:nvSpPr>
        <p:spPr>
          <a:xfrm>
            <a:off x="7019999"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dirty="0"/>
              <a:t>Titre</a:t>
            </a:r>
          </a:p>
          <a:p>
            <a:pPr lvl="1"/>
            <a:r>
              <a:rPr lang="fr-BE" noProof="0" dirty="0"/>
              <a:t>(sous-titre)</a:t>
            </a:r>
          </a:p>
        </p:txBody>
      </p:sp>
    </p:spTree>
    <p:extLst>
      <p:ext uri="{BB962C8B-B14F-4D97-AF65-F5344CB8AC3E}">
        <p14:creationId xmlns:p14="http://schemas.microsoft.com/office/powerpoint/2010/main" val="62579281"/>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50% / Texte 50%">
    <p:spTree>
      <p:nvGrpSpPr>
        <p:cNvPr id="1" name=""/>
        <p:cNvGrpSpPr/>
        <p:nvPr/>
      </p:nvGrpSpPr>
      <p:grpSpPr>
        <a:xfrm>
          <a:off x="0" y="0"/>
          <a:ext cx="0" cy="0"/>
          <a:chOff x="0" y="0"/>
          <a:chExt cx="0" cy="0"/>
        </a:xfrm>
      </p:grpSpPr>
      <p:sp>
        <p:nvSpPr>
          <p:cNvPr id="40" name="Vrije vorm: vorm 39">
            <a:extLst>
              <a:ext uri="{FF2B5EF4-FFF2-40B4-BE49-F238E27FC236}">
                <a16:creationId xmlns:a16="http://schemas.microsoft.com/office/drawing/2014/main" id="{7AE6F02B-3059-44EE-BBC4-6D1EDC6B0AC2}"/>
              </a:ext>
            </a:extLst>
          </p:cNvPr>
          <p:cNvSpPr/>
          <p:nvPr userDrawn="1"/>
        </p:nvSpPr>
        <p:spPr>
          <a:xfrm flipH="1">
            <a:off x="1679122" y="-1786"/>
            <a:ext cx="10512877" cy="6859786"/>
          </a:xfrm>
          <a:custGeom>
            <a:avLst/>
            <a:gdLst>
              <a:gd name="connsiteX0" fmla="*/ 3653091 w 10512877"/>
              <a:gd name="connsiteY0" fmla="*/ 0 h 6859786"/>
              <a:gd name="connsiteX1" fmla="*/ 0 w 10512877"/>
              <a:gd name="connsiteY1" fmla="*/ 0 h 6859786"/>
              <a:gd name="connsiteX2" fmla="*/ 0 w 10512877"/>
              <a:gd name="connsiteY2" fmla="*/ 6859786 h 6859786"/>
              <a:gd name="connsiteX3" fmla="*/ 10512877 w 10512877"/>
              <a:gd name="connsiteY3" fmla="*/ 6859786 h 6859786"/>
            </a:gdLst>
            <a:ahLst/>
            <a:cxnLst>
              <a:cxn ang="0">
                <a:pos x="connsiteX0" y="connsiteY0"/>
              </a:cxn>
              <a:cxn ang="0">
                <a:pos x="connsiteX1" y="connsiteY1"/>
              </a:cxn>
              <a:cxn ang="0">
                <a:pos x="connsiteX2" y="connsiteY2"/>
              </a:cxn>
              <a:cxn ang="0">
                <a:pos x="connsiteX3" y="connsiteY3"/>
              </a:cxn>
            </a:cxnLst>
            <a:rect l="l" t="t" r="r" b="b"/>
            <a:pathLst>
              <a:path w="10512877" h="6859786">
                <a:moveTo>
                  <a:pt x="3653091" y="0"/>
                </a:moveTo>
                <a:lnTo>
                  <a:pt x="0" y="0"/>
                </a:lnTo>
                <a:lnTo>
                  <a:pt x="0" y="6859786"/>
                </a:lnTo>
                <a:lnTo>
                  <a:pt x="10512877" y="6859786"/>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27" name="Tijdelijke aanduiding voor tabel 16">
            <a:extLst>
              <a:ext uri="{FF2B5EF4-FFF2-40B4-BE49-F238E27FC236}">
                <a16:creationId xmlns:a16="http://schemas.microsoft.com/office/drawing/2014/main" id="{29FD5C18-20B0-49D7-86D1-599438EBE3FD}"/>
              </a:ext>
            </a:extLst>
          </p:cNvPr>
          <p:cNvSpPr>
            <a:spLocks noGrp="1"/>
          </p:cNvSpPr>
          <p:nvPr>
            <p:ph type="tbl" sz="quarter" idx="18" hasCustomPrompt="1"/>
          </p:nvPr>
        </p:nvSpPr>
        <p:spPr>
          <a:xfrm>
            <a:off x="1080000" y="1799999"/>
            <a:ext cx="4679356" cy="3960000"/>
          </a:xfrm>
          <a:noFill/>
        </p:spPr>
        <p:txBody>
          <a:bodyPr tIns="1368000"/>
          <a:lstStyle>
            <a:lvl1pPr marL="0" indent="0" algn="ctr">
              <a:spcAft>
                <a:spcPts val="0"/>
              </a:spcAft>
              <a:buNone/>
              <a:defRPr sz="1200" i="1">
                <a:solidFill>
                  <a:schemeClr val="bg2">
                    <a:lumMod val="50000"/>
                  </a:schemeClr>
                </a:solidFill>
              </a:defRPr>
            </a:lvl1pPr>
          </a:lstStyle>
          <a:p>
            <a:r>
              <a:rPr lang="fr-BE" noProof="0" dirty="0"/>
              <a:t>Cliquez sur l’icône ci-dessous </a:t>
            </a:r>
            <a:br>
              <a:rPr lang="fr-BE" noProof="0" dirty="0"/>
            </a:br>
            <a:r>
              <a:rPr lang="fr-BE" noProof="0" dirty="0"/>
              <a:t>pour insérer une table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6480000" y="1800000"/>
            <a:ext cx="5123998" cy="397539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BE" noProof="0" dirty="0"/>
              <a:t>Bullet</a:t>
            </a:r>
          </a:p>
          <a:p>
            <a:pPr lvl="1"/>
            <a:r>
              <a:rPr lang="fr-BE" noProof="0" dirty="0" err="1"/>
              <a:t>Sub-bullet</a:t>
            </a:r>
            <a:r>
              <a:rPr lang="fr-BE" noProof="0" dirty="0"/>
              <a:t> #1</a:t>
            </a:r>
          </a:p>
          <a:p>
            <a:pPr lvl="2"/>
            <a:r>
              <a:rPr lang="fr-BE" noProof="0" dirty="0" err="1"/>
              <a:t>Sub-bullet</a:t>
            </a:r>
            <a:r>
              <a:rPr lang="fr-BE" noProof="0" dirty="0"/>
              <a:t> #2</a:t>
            </a:r>
          </a:p>
          <a:p>
            <a:pPr lvl="3"/>
            <a:r>
              <a:rPr lang="fr-BE" noProof="0" dirty="0"/>
              <a:t>Texte</a:t>
            </a:r>
          </a:p>
          <a:p>
            <a:pPr lvl="4"/>
            <a:r>
              <a:rPr lang="fr-BE" noProof="0" dirty="0"/>
              <a:t>En-tête</a:t>
            </a:r>
          </a:p>
          <a:p>
            <a:pPr lvl="5"/>
            <a:r>
              <a:rPr lang="fr-BE" noProof="0" dirty="0"/>
              <a:t>Bullet</a:t>
            </a:r>
          </a:p>
          <a:p>
            <a:pPr lvl="6"/>
            <a:r>
              <a:rPr lang="fr-BE" noProof="0" dirty="0" err="1"/>
              <a:t>Sub-bullet</a:t>
            </a:r>
            <a:r>
              <a:rPr lang="fr-BE" noProof="0" dirty="0"/>
              <a:t> #1</a:t>
            </a:r>
          </a:p>
          <a:p>
            <a:pPr lvl="7"/>
            <a:r>
              <a:rPr lang="fr-BE" noProof="0" dirty="0" err="1"/>
              <a:t>Sub-bullet</a:t>
            </a:r>
            <a:r>
              <a:rPr lang="fr-BE" noProof="0" dirty="0"/>
              <a:t> #2</a:t>
            </a:r>
          </a:p>
          <a:p>
            <a:pPr lvl="8"/>
            <a:r>
              <a:rPr lang="fr-BE" noProof="0" dirty="0"/>
              <a:t>Texte</a:t>
            </a:r>
            <a:endParaRPr lang="en-GB" noProof="0" dirty="0"/>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sp>
        <p:nvSpPr>
          <p:cNvPr id="30" name="Tijdelijke aanduiding voor tekst 20">
            <a:extLst>
              <a:ext uri="{FF2B5EF4-FFF2-40B4-BE49-F238E27FC236}">
                <a16:creationId xmlns:a16="http://schemas.microsoft.com/office/drawing/2014/main" id="{2231DF6A-FC6F-4575-9809-C2A4E0983A4C}"/>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50532DF1-0B18-4D6B-9A94-602E08AE3482}"/>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AF07CE14-1732-4029-9E6D-B0DF2E2AF86D}"/>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703BCBB9-E55C-4FC0-B096-A4F59C2C4E92}"/>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dirty="0"/>
                <a:t>Table 50% / Texte 50%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grpSp>
        <p:nvGrpSpPr>
          <p:cNvPr id="34" name="GRID" hidden="1">
            <a:extLst>
              <a:ext uri="{FF2B5EF4-FFF2-40B4-BE49-F238E27FC236}">
                <a16:creationId xmlns:a16="http://schemas.microsoft.com/office/drawing/2014/main" id="{F9A1D6EE-19C4-4F58-8B0B-B9F09C9A3581}"/>
              </a:ext>
            </a:extLst>
          </p:cNvPr>
          <p:cNvGrpSpPr/>
          <p:nvPr userDrawn="1"/>
        </p:nvGrpSpPr>
        <p:grpSpPr>
          <a:xfrm>
            <a:off x="0" y="0"/>
            <a:ext cx="12192000" cy="6858000"/>
            <a:chOff x="0" y="0"/>
            <a:chExt cx="12192000" cy="6858000"/>
          </a:xfrm>
          <a:solidFill>
            <a:schemeClr val="tx1">
              <a:alpha val="41000"/>
            </a:schemeClr>
          </a:solidFill>
        </p:grpSpPr>
        <p:sp>
          <p:nvSpPr>
            <p:cNvPr id="35" name="Rechthoek 34">
              <a:extLst>
                <a:ext uri="{FF2B5EF4-FFF2-40B4-BE49-F238E27FC236}">
                  <a16:creationId xmlns:a16="http://schemas.microsoft.com/office/drawing/2014/main" id="{A2CBA21B-9C25-42F8-8A98-7EE1C7CD26E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38D65BA5-3A19-47A8-8E85-CBC0433D10DD}"/>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BFB93BDC-D2DD-46C1-A3C0-1E7C9D48C4F1}"/>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21307C54-692B-4C10-AA4D-F3A9D43A8A0C}"/>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D1F08C51-61FC-46FD-8164-A30FECF7F6A0}"/>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C989CBC3-BB19-4095-BBDA-A67BB37E8112}"/>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BF92956B-9D5D-4BC5-8A3B-0BFBB916554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A6575359-DE71-42C4-9BE5-221F1BA2DDB3}"/>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44">
              <a:extLst>
                <a:ext uri="{FF2B5EF4-FFF2-40B4-BE49-F238E27FC236}">
                  <a16:creationId xmlns:a16="http://schemas.microsoft.com/office/drawing/2014/main" id="{7AA17B05-4E97-4262-A294-92F1A1B9137A}"/>
                </a:ext>
              </a:extLst>
            </p:cNvPr>
            <p:cNvSpPr/>
            <p:nvPr userDrawn="1"/>
          </p:nvSpPr>
          <p:spPr>
            <a:xfrm>
              <a:off x="0" y="5609634"/>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5" name="Footer Placeholder 4">
            <a:extLst>
              <a:ext uri="{FF2B5EF4-FFF2-40B4-BE49-F238E27FC236}">
                <a16:creationId xmlns:a16="http://schemas.microsoft.com/office/drawing/2014/main" id="{9F8F5CFC-E519-4AF4-96C8-3539C63F13E7}"/>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28" name="Text Placeholder 15">
            <a:extLst>
              <a:ext uri="{FF2B5EF4-FFF2-40B4-BE49-F238E27FC236}">
                <a16:creationId xmlns:a16="http://schemas.microsoft.com/office/drawing/2014/main" id="{69FECED0-67D4-4220-985A-C8A8863F0D47}"/>
              </a:ext>
            </a:extLst>
          </p:cNvPr>
          <p:cNvSpPr>
            <a:spLocks noGrp="1"/>
          </p:cNvSpPr>
          <p:nvPr>
            <p:ph type="body" sz="quarter" idx="20"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
        <p:nvSpPr>
          <p:cNvPr id="29" name="Text Placeholder 20">
            <a:extLst>
              <a:ext uri="{FF2B5EF4-FFF2-40B4-BE49-F238E27FC236}">
                <a16:creationId xmlns:a16="http://schemas.microsoft.com/office/drawing/2014/main" id="{9D88CAFE-D3C4-4FFC-A160-211DE6A7D8AD}"/>
              </a:ext>
            </a:extLst>
          </p:cNvPr>
          <p:cNvSpPr>
            <a:spLocks noGrp="1"/>
          </p:cNvSpPr>
          <p:nvPr>
            <p:ph type="body" sz="quarter" idx="21" hasCustomPrompt="1"/>
          </p:nvPr>
        </p:nvSpPr>
        <p:spPr>
          <a:xfrm>
            <a:off x="1080000"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dirty="0"/>
              <a:t>Titre</a:t>
            </a:r>
          </a:p>
          <a:p>
            <a:pPr lvl="1"/>
            <a:r>
              <a:rPr lang="fr-BE" noProof="0" dirty="0"/>
              <a:t>(sous-titre)</a:t>
            </a:r>
          </a:p>
        </p:txBody>
      </p:sp>
    </p:spTree>
    <p:extLst>
      <p:ext uri="{BB962C8B-B14F-4D97-AF65-F5344CB8AC3E}">
        <p14:creationId xmlns:p14="http://schemas.microsoft.com/office/powerpoint/2010/main" val="293502615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50% / Graphique 50%">
    <p:spTree>
      <p:nvGrpSpPr>
        <p:cNvPr id="1" name=""/>
        <p:cNvGrpSpPr/>
        <p:nvPr/>
      </p:nvGrpSpPr>
      <p:grpSpPr>
        <a:xfrm>
          <a:off x="0" y="0"/>
          <a:ext cx="0" cy="0"/>
          <a:chOff x="0" y="0"/>
          <a:chExt cx="0" cy="0"/>
        </a:xfrm>
      </p:grpSpPr>
      <p:sp>
        <p:nvSpPr>
          <p:cNvPr id="40" name="Vrije vorm: vorm 39">
            <a:extLst>
              <a:ext uri="{FF2B5EF4-FFF2-40B4-BE49-F238E27FC236}">
                <a16:creationId xmlns:a16="http://schemas.microsoft.com/office/drawing/2014/main" id="{7AE6F02B-3059-44EE-BBC4-6D1EDC6B0AC2}"/>
              </a:ext>
            </a:extLst>
          </p:cNvPr>
          <p:cNvSpPr/>
          <p:nvPr userDrawn="1"/>
        </p:nvSpPr>
        <p:spPr>
          <a:xfrm flipH="1">
            <a:off x="1679122" y="-1786"/>
            <a:ext cx="10512877" cy="6859786"/>
          </a:xfrm>
          <a:custGeom>
            <a:avLst/>
            <a:gdLst>
              <a:gd name="connsiteX0" fmla="*/ 3653091 w 10512877"/>
              <a:gd name="connsiteY0" fmla="*/ 0 h 6859786"/>
              <a:gd name="connsiteX1" fmla="*/ 0 w 10512877"/>
              <a:gd name="connsiteY1" fmla="*/ 0 h 6859786"/>
              <a:gd name="connsiteX2" fmla="*/ 0 w 10512877"/>
              <a:gd name="connsiteY2" fmla="*/ 6859786 h 6859786"/>
              <a:gd name="connsiteX3" fmla="*/ 10512877 w 10512877"/>
              <a:gd name="connsiteY3" fmla="*/ 6859786 h 6859786"/>
            </a:gdLst>
            <a:ahLst/>
            <a:cxnLst>
              <a:cxn ang="0">
                <a:pos x="connsiteX0" y="connsiteY0"/>
              </a:cxn>
              <a:cxn ang="0">
                <a:pos x="connsiteX1" y="connsiteY1"/>
              </a:cxn>
              <a:cxn ang="0">
                <a:pos x="connsiteX2" y="connsiteY2"/>
              </a:cxn>
              <a:cxn ang="0">
                <a:pos x="connsiteX3" y="connsiteY3"/>
              </a:cxn>
            </a:cxnLst>
            <a:rect l="l" t="t" r="r" b="b"/>
            <a:pathLst>
              <a:path w="10512877" h="6859786">
                <a:moveTo>
                  <a:pt x="3653091" y="0"/>
                </a:moveTo>
                <a:lnTo>
                  <a:pt x="0" y="0"/>
                </a:lnTo>
                <a:lnTo>
                  <a:pt x="0" y="6859786"/>
                </a:lnTo>
                <a:lnTo>
                  <a:pt x="10512877" y="6859786"/>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27" name="Tijdelijke aanduiding voor tabel 16">
            <a:extLst>
              <a:ext uri="{FF2B5EF4-FFF2-40B4-BE49-F238E27FC236}">
                <a16:creationId xmlns:a16="http://schemas.microsoft.com/office/drawing/2014/main" id="{29FD5C18-20B0-49D7-86D1-599438EBE3FD}"/>
              </a:ext>
            </a:extLst>
          </p:cNvPr>
          <p:cNvSpPr>
            <a:spLocks noGrp="1"/>
          </p:cNvSpPr>
          <p:nvPr>
            <p:ph type="tbl" sz="quarter" idx="18" hasCustomPrompt="1"/>
          </p:nvPr>
        </p:nvSpPr>
        <p:spPr>
          <a:xfrm>
            <a:off x="1080000" y="1799999"/>
            <a:ext cx="4679356" cy="3960000"/>
          </a:xfrm>
          <a:noFill/>
        </p:spPr>
        <p:txBody>
          <a:bodyPr tIns="1368000"/>
          <a:lstStyle>
            <a:lvl1pPr marL="0" indent="0" algn="ctr">
              <a:spcAft>
                <a:spcPts val="0"/>
              </a:spcAft>
              <a:buNone/>
              <a:defRPr sz="1200" i="1">
                <a:solidFill>
                  <a:schemeClr val="bg2">
                    <a:lumMod val="50000"/>
                  </a:schemeClr>
                </a:solidFill>
              </a:defRPr>
            </a:lvl1pPr>
          </a:lstStyle>
          <a:p>
            <a:r>
              <a:rPr lang="fr-BE" noProof="0" dirty="0"/>
              <a:t>Cliquez sur l’icône ci-dessous </a:t>
            </a:r>
            <a:br>
              <a:rPr lang="fr-BE" noProof="0" dirty="0"/>
            </a:br>
            <a:r>
              <a:rPr lang="fr-BE" noProof="0" dirty="0"/>
              <a:t>pour insérer une table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sp>
        <p:nvSpPr>
          <p:cNvPr id="30" name="Tijdelijke aanduiding voor tekst 20">
            <a:extLst>
              <a:ext uri="{FF2B5EF4-FFF2-40B4-BE49-F238E27FC236}">
                <a16:creationId xmlns:a16="http://schemas.microsoft.com/office/drawing/2014/main" id="{2231DF6A-FC6F-4575-9809-C2A4E0983A4C}"/>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50532DF1-0B18-4D6B-9A94-602E08AE3482}"/>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AF07CE14-1732-4029-9E6D-B0DF2E2AF86D}"/>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703BCBB9-E55C-4FC0-B096-A4F59C2C4E92}"/>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dirty="0"/>
                <a:t>Table 50% / Graphique 50%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grpSp>
        <p:nvGrpSpPr>
          <p:cNvPr id="34" name="GRID" hidden="1">
            <a:extLst>
              <a:ext uri="{FF2B5EF4-FFF2-40B4-BE49-F238E27FC236}">
                <a16:creationId xmlns:a16="http://schemas.microsoft.com/office/drawing/2014/main" id="{F9A1D6EE-19C4-4F58-8B0B-B9F09C9A3581}"/>
              </a:ext>
            </a:extLst>
          </p:cNvPr>
          <p:cNvGrpSpPr/>
          <p:nvPr userDrawn="1"/>
        </p:nvGrpSpPr>
        <p:grpSpPr>
          <a:xfrm>
            <a:off x="0" y="0"/>
            <a:ext cx="12192000" cy="6858000"/>
            <a:chOff x="0" y="0"/>
            <a:chExt cx="12192000" cy="6858000"/>
          </a:xfrm>
          <a:solidFill>
            <a:schemeClr val="tx1">
              <a:alpha val="41000"/>
            </a:schemeClr>
          </a:solidFill>
        </p:grpSpPr>
        <p:sp>
          <p:nvSpPr>
            <p:cNvPr id="35" name="Rechthoek 34">
              <a:extLst>
                <a:ext uri="{FF2B5EF4-FFF2-40B4-BE49-F238E27FC236}">
                  <a16:creationId xmlns:a16="http://schemas.microsoft.com/office/drawing/2014/main" id="{A2CBA21B-9C25-42F8-8A98-7EE1C7CD26E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38D65BA5-3A19-47A8-8E85-CBC0433D10DD}"/>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BFB93BDC-D2DD-46C1-A3C0-1E7C9D48C4F1}"/>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21307C54-692B-4C10-AA4D-F3A9D43A8A0C}"/>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D1F08C51-61FC-46FD-8164-A30FECF7F6A0}"/>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C989CBC3-BB19-4095-BBDA-A67BB37E8112}"/>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BF92956B-9D5D-4BC5-8A3B-0BFBB916554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A6575359-DE71-42C4-9BE5-221F1BA2DDB3}"/>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44">
              <a:extLst>
                <a:ext uri="{FF2B5EF4-FFF2-40B4-BE49-F238E27FC236}">
                  <a16:creationId xmlns:a16="http://schemas.microsoft.com/office/drawing/2014/main" id="{7AA17B05-4E97-4262-A294-92F1A1B9137A}"/>
                </a:ext>
              </a:extLst>
            </p:cNvPr>
            <p:cNvSpPr/>
            <p:nvPr userDrawn="1"/>
          </p:nvSpPr>
          <p:spPr>
            <a:xfrm>
              <a:off x="0" y="5609634"/>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5" name="Footer Placeholder 4">
            <a:extLst>
              <a:ext uri="{FF2B5EF4-FFF2-40B4-BE49-F238E27FC236}">
                <a16:creationId xmlns:a16="http://schemas.microsoft.com/office/drawing/2014/main" id="{9F8F5CFC-E519-4AF4-96C8-3539C63F13E7}"/>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28" name="Text Placeholder 15">
            <a:extLst>
              <a:ext uri="{FF2B5EF4-FFF2-40B4-BE49-F238E27FC236}">
                <a16:creationId xmlns:a16="http://schemas.microsoft.com/office/drawing/2014/main" id="{69FECED0-67D4-4220-985A-C8A8863F0D47}"/>
              </a:ext>
            </a:extLst>
          </p:cNvPr>
          <p:cNvSpPr>
            <a:spLocks noGrp="1"/>
          </p:cNvSpPr>
          <p:nvPr>
            <p:ph type="body" sz="quarter" idx="20"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dirty="0"/>
              <a:t>Titre</a:t>
            </a:r>
          </a:p>
          <a:p>
            <a:pPr lvl="1"/>
            <a:r>
              <a:rPr lang="fr-BE" noProof="0" dirty="0"/>
              <a:t>(sous-titre)</a:t>
            </a:r>
          </a:p>
        </p:txBody>
      </p:sp>
      <p:sp>
        <p:nvSpPr>
          <p:cNvPr id="29" name="Text Placeholder 20">
            <a:extLst>
              <a:ext uri="{FF2B5EF4-FFF2-40B4-BE49-F238E27FC236}">
                <a16:creationId xmlns:a16="http://schemas.microsoft.com/office/drawing/2014/main" id="{9D88CAFE-D3C4-4FFC-A160-211DE6A7D8AD}"/>
              </a:ext>
            </a:extLst>
          </p:cNvPr>
          <p:cNvSpPr>
            <a:spLocks noGrp="1"/>
          </p:cNvSpPr>
          <p:nvPr>
            <p:ph type="body" sz="quarter" idx="21" hasCustomPrompt="1"/>
          </p:nvPr>
        </p:nvSpPr>
        <p:spPr>
          <a:xfrm>
            <a:off x="1080000"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dirty="0"/>
              <a:t>Titre</a:t>
            </a:r>
          </a:p>
          <a:p>
            <a:pPr lvl="1"/>
            <a:r>
              <a:rPr lang="fr-BE" noProof="0" dirty="0"/>
              <a:t>(sous-titre)</a:t>
            </a:r>
          </a:p>
        </p:txBody>
      </p:sp>
      <p:sp>
        <p:nvSpPr>
          <p:cNvPr id="43" name="Tijdelijke aanduiding voor grafiek 17">
            <a:extLst>
              <a:ext uri="{FF2B5EF4-FFF2-40B4-BE49-F238E27FC236}">
                <a16:creationId xmlns:a16="http://schemas.microsoft.com/office/drawing/2014/main" id="{01304138-0C01-4108-8024-D2FA15107FC4}"/>
              </a:ext>
            </a:extLst>
          </p:cNvPr>
          <p:cNvSpPr>
            <a:spLocks noGrp="1"/>
          </p:cNvSpPr>
          <p:nvPr>
            <p:ph type="chart" sz="quarter" idx="22" hasCustomPrompt="1"/>
          </p:nvPr>
        </p:nvSpPr>
        <p:spPr>
          <a:xfrm>
            <a:off x="7019999"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fr-BE" noProof="0" dirty="0"/>
              <a:t>Cliquez sur l’icône ci-dessous </a:t>
            </a:r>
            <a:br>
              <a:rPr lang="fr-BE" noProof="0" dirty="0"/>
            </a:br>
            <a:r>
              <a:rPr lang="fr-BE" noProof="0" dirty="0"/>
              <a:t>pour insérer un graphique</a:t>
            </a:r>
          </a:p>
        </p:txBody>
      </p:sp>
      <p:sp>
        <p:nvSpPr>
          <p:cNvPr id="46" name="Text Placeholder 20">
            <a:extLst>
              <a:ext uri="{FF2B5EF4-FFF2-40B4-BE49-F238E27FC236}">
                <a16:creationId xmlns:a16="http://schemas.microsoft.com/office/drawing/2014/main" id="{50CCCD1A-7346-4851-90DA-EABAA6D7A639}"/>
              </a:ext>
            </a:extLst>
          </p:cNvPr>
          <p:cNvSpPr>
            <a:spLocks noGrp="1"/>
          </p:cNvSpPr>
          <p:nvPr>
            <p:ph type="body" sz="quarter" idx="23" hasCustomPrompt="1"/>
          </p:nvPr>
        </p:nvSpPr>
        <p:spPr>
          <a:xfrm>
            <a:off x="7019999"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dirty="0"/>
              <a:t>Titre</a:t>
            </a:r>
          </a:p>
          <a:p>
            <a:pPr lvl="1"/>
            <a:r>
              <a:rPr lang="fr-BE" noProof="0" dirty="0"/>
              <a:t>(sous-titre)</a:t>
            </a:r>
          </a:p>
        </p:txBody>
      </p:sp>
    </p:spTree>
    <p:extLst>
      <p:ext uri="{BB962C8B-B14F-4D97-AF65-F5344CB8AC3E}">
        <p14:creationId xmlns:p14="http://schemas.microsoft.com/office/powerpoint/2010/main" val="144021348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2x">
    <p:spTree>
      <p:nvGrpSpPr>
        <p:cNvPr id="1" name=""/>
        <p:cNvGrpSpPr/>
        <p:nvPr/>
      </p:nvGrpSpPr>
      <p:grpSpPr>
        <a:xfrm>
          <a:off x="0" y="0"/>
          <a:ext cx="0" cy="0"/>
          <a:chOff x="0" y="0"/>
          <a:chExt cx="0" cy="0"/>
        </a:xfrm>
      </p:grpSpPr>
      <p:sp>
        <p:nvSpPr>
          <p:cNvPr id="27" name="Tijdelijke aanduiding voor tabel 16">
            <a:extLst>
              <a:ext uri="{FF2B5EF4-FFF2-40B4-BE49-F238E27FC236}">
                <a16:creationId xmlns:a16="http://schemas.microsoft.com/office/drawing/2014/main" id="{29FD5C18-20B0-49D7-86D1-599438EBE3FD}"/>
              </a:ext>
            </a:extLst>
          </p:cNvPr>
          <p:cNvSpPr>
            <a:spLocks noGrp="1"/>
          </p:cNvSpPr>
          <p:nvPr>
            <p:ph type="tbl" sz="quarter" idx="18" hasCustomPrompt="1"/>
          </p:nvPr>
        </p:nvSpPr>
        <p:spPr>
          <a:xfrm>
            <a:off x="7020000"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fr-BE" noProof="0" dirty="0"/>
              <a:t>Cliquez sur l’icône ci-dessous </a:t>
            </a:r>
            <a:br>
              <a:rPr lang="fr-BE" noProof="0" dirty="0"/>
            </a:br>
            <a:r>
              <a:rPr lang="fr-BE" noProof="0" dirty="0"/>
              <a:t>pour insérer une table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0" y="0"/>
            <a:ext cx="12192000" cy="6858000"/>
            <a:chOff x="0" y="0"/>
            <a:chExt cx="12192000"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197691-8264-4C78-A937-86700EFEC63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9" name="Rechthoek 28">
              <a:extLst>
                <a:ext uri="{FF2B5EF4-FFF2-40B4-BE49-F238E27FC236}">
                  <a16:creationId xmlns:a16="http://schemas.microsoft.com/office/drawing/2014/main" id="{6FC73009-BB72-41D3-8886-D89C336A995B}"/>
                </a:ext>
              </a:extLst>
            </p:cNvPr>
            <p:cNvSpPr/>
            <p:nvPr userDrawn="1"/>
          </p:nvSpPr>
          <p:spPr>
            <a:xfrm>
              <a:off x="0" y="5609634"/>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1" name="Tijdelijke aanduiding voor tekst 20">
            <a:extLst>
              <a:ext uri="{FF2B5EF4-FFF2-40B4-BE49-F238E27FC236}">
                <a16:creationId xmlns:a16="http://schemas.microsoft.com/office/drawing/2014/main" id="{04FF36D2-619A-4A15-8F2F-FD4680C066B1}"/>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19">
            <a:extLst>
              <a:ext uri="{FF2B5EF4-FFF2-40B4-BE49-F238E27FC236}">
                <a16:creationId xmlns:a16="http://schemas.microsoft.com/office/drawing/2014/main" id="{85AA2973-0997-4A57-9676-4EF098C72BF2}"/>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1">
            <a:extLst>
              <a:ext uri="{FF2B5EF4-FFF2-40B4-BE49-F238E27FC236}">
                <a16:creationId xmlns:a16="http://schemas.microsoft.com/office/drawing/2014/main" id="{9D1AC8C6-D6A4-45D5-A3F9-3BD9E14EF97B}"/>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4" name="Tijdelijke aanduiding voor tekst 22">
            <a:extLst>
              <a:ext uri="{FF2B5EF4-FFF2-40B4-BE49-F238E27FC236}">
                <a16:creationId xmlns:a16="http://schemas.microsoft.com/office/drawing/2014/main" id="{3D75BB0A-359A-49A6-86D3-EEDCA60CEE23}"/>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Table 2x</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sp>
        <p:nvSpPr>
          <p:cNvPr id="30" name="Tijdelijke aanduiding voor tabel 16">
            <a:extLst>
              <a:ext uri="{FF2B5EF4-FFF2-40B4-BE49-F238E27FC236}">
                <a16:creationId xmlns:a16="http://schemas.microsoft.com/office/drawing/2014/main" id="{CCA82AD1-4AED-407F-B94A-3A2F8A8C3AE1}"/>
              </a:ext>
            </a:extLst>
          </p:cNvPr>
          <p:cNvSpPr>
            <a:spLocks noGrp="1"/>
          </p:cNvSpPr>
          <p:nvPr>
            <p:ph type="tbl" sz="quarter" idx="20" hasCustomPrompt="1"/>
          </p:nvPr>
        </p:nvSpPr>
        <p:spPr>
          <a:xfrm>
            <a:off x="1080000" y="1799999"/>
            <a:ext cx="4679356" cy="3960000"/>
          </a:xfrm>
          <a:noFill/>
        </p:spPr>
        <p:txBody>
          <a:bodyPr tIns="1368000"/>
          <a:lstStyle>
            <a:lvl1pPr marL="0" indent="0" algn="ctr">
              <a:spcAft>
                <a:spcPts val="0"/>
              </a:spcAft>
              <a:buNone/>
              <a:defRPr sz="1200" i="1">
                <a:solidFill>
                  <a:schemeClr val="bg2">
                    <a:lumMod val="50000"/>
                  </a:schemeClr>
                </a:solidFill>
              </a:defRPr>
            </a:lvl1pPr>
          </a:lstStyle>
          <a:p>
            <a:r>
              <a:rPr lang="fr-BE" noProof="0" dirty="0"/>
              <a:t>Cliquez sur l’icône ci-dessous </a:t>
            </a:r>
            <a:br>
              <a:rPr lang="fr-BE" noProof="0" dirty="0"/>
            </a:br>
            <a:r>
              <a:rPr lang="fr-BE" noProof="0" dirty="0"/>
              <a:t>pour insérer une table</a:t>
            </a:r>
          </a:p>
        </p:txBody>
      </p:sp>
      <p:sp>
        <p:nvSpPr>
          <p:cNvPr id="3" name="Footer Placeholder 2">
            <a:extLst>
              <a:ext uri="{FF2B5EF4-FFF2-40B4-BE49-F238E27FC236}">
                <a16:creationId xmlns:a16="http://schemas.microsoft.com/office/drawing/2014/main" id="{E778D12A-5870-4E06-A264-ED46874FBC74}"/>
              </a:ext>
            </a:extLst>
          </p:cNvPr>
          <p:cNvSpPr>
            <a:spLocks noGrp="1"/>
          </p:cNvSpPr>
          <p:nvPr>
            <p:ph type="ftr" sz="quarter" idx="21"/>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28" name="Text Placeholder 15">
            <a:extLst>
              <a:ext uri="{FF2B5EF4-FFF2-40B4-BE49-F238E27FC236}">
                <a16:creationId xmlns:a16="http://schemas.microsoft.com/office/drawing/2014/main" id="{D921FD2F-DFD9-4525-844F-C38EAA75495A}"/>
              </a:ext>
            </a:extLst>
          </p:cNvPr>
          <p:cNvSpPr>
            <a:spLocks noGrp="1"/>
          </p:cNvSpPr>
          <p:nvPr>
            <p:ph type="body" sz="quarter" idx="19"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
        <p:nvSpPr>
          <p:cNvPr id="35" name="Text Placeholder 20">
            <a:extLst>
              <a:ext uri="{FF2B5EF4-FFF2-40B4-BE49-F238E27FC236}">
                <a16:creationId xmlns:a16="http://schemas.microsoft.com/office/drawing/2014/main" id="{07FC37CF-AD50-4077-B42A-39EAA75C769E}"/>
              </a:ext>
            </a:extLst>
          </p:cNvPr>
          <p:cNvSpPr>
            <a:spLocks noGrp="1"/>
          </p:cNvSpPr>
          <p:nvPr>
            <p:ph type="body" sz="quarter" idx="22" hasCustomPrompt="1"/>
          </p:nvPr>
        </p:nvSpPr>
        <p:spPr>
          <a:xfrm>
            <a:off x="7019999"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dirty="0"/>
              <a:t>Titre</a:t>
            </a:r>
          </a:p>
          <a:p>
            <a:pPr lvl="1"/>
            <a:r>
              <a:rPr lang="fr-BE" noProof="0" dirty="0"/>
              <a:t>(sous-titre)</a:t>
            </a:r>
          </a:p>
        </p:txBody>
      </p:sp>
      <p:sp>
        <p:nvSpPr>
          <p:cNvPr id="36" name="Text Placeholder 20">
            <a:extLst>
              <a:ext uri="{FF2B5EF4-FFF2-40B4-BE49-F238E27FC236}">
                <a16:creationId xmlns:a16="http://schemas.microsoft.com/office/drawing/2014/main" id="{F62A7238-2CA5-4265-9193-7552B7BE3744}"/>
              </a:ext>
            </a:extLst>
          </p:cNvPr>
          <p:cNvSpPr>
            <a:spLocks noGrp="1"/>
          </p:cNvSpPr>
          <p:nvPr>
            <p:ph type="body" sz="quarter" idx="23" hasCustomPrompt="1"/>
          </p:nvPr>
        </p:nvSpPr>
        <p:spPr>
          <a:xfrm>
            <a:off x="1080000"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dirty="0"/>
              <a:t>Titre</a:t>
            </a:r>
          </a:p>
          <a:p>
            <a:pPr lvl="1"/>
            <a:r>
              <a:rPr lang="fr-BE" noProof="0" dirty="0"/>
              <a:t>(sous-titre)</a:t>
            </a:r>
          </a:p>
        </p:txBody>
      </p:sp>
    </p:spTree>
    <p:extLst>
      <p:ext uri="{BB962C8B-B14F-4D97-AF65-F5344CB8AC3E}">
        <p14:creationId xmlns:p14="http://schemas.microsoft.com/office/powerpoint/2010/main" val="105040515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100%">
    <p:spTree>
      <p:nvGrpSpPr>
        <p:cNvPr id="1" name=""/>
        <p:cNvGrpSpPr/>
        <p:nvPr/>
      </p:nvGrpSpPr>
      <p:grpSpPr>
        <a:xfrm>
          <a:off x="0" y="0"/>
          <a:ext cx="0" cy="0"/>
          <a:chOff x="0" y="0"/>
          <a:chExt cx="0" cy="0"/>
        </a:xfrm>
      </p:grpSpPr>
      <p:sp>
        <p:nvSpPr>
          <p:cNvPr id="40" name="Vrije vorm: vorm 39">
            <a:extLst>
              <a:ext uri="{FF2B5EF4-FFF2-40B4-BE49-F238E27FC236}">
                <a16:creationId xmlns:a16="http://schemas.microsoft.com/office/drawing/2014/main" id="{7AE6F02B-3059-44EE-BBC4-6D1EDC6B0AC2}"/>
              </a:ext>
            </a:extLst>
          </p:cNvPr>
          <p:cNvSpPr/>
          <p:nvPr userDrawn="1"/>
        </p:nvSpPr>
        <p:spPr>
          <a:xfrm flipH="1">
            <a:off x="1679122" y="-1786"/>
            <a:ext cx="10512877" cy="6859786"/>
          </a:xfrm>
          <a:custGeom>
            <a:avLst/>
            <a:gdLst>
              <a:gd name="connsiteX0" fmla="*/ 3653091 w 10512877"/>
              <a:gd name="connsiteY0" fmla="*/ 0 h 6859786"/>
              <a:gd name="connsiteX1" fmla="*/ 0 w 10512877"/>
              <a:gd name="connsiteY1" fmla="*/ 0 h 6859786"/>
              <a:gd name="connsiteX2" fmla="*/ 0 w 10512877"/>
              <a:gd name="connsiteY2" fmla="*/ 6859786 h 6859786"/>
              <a:gd name="connsiteX3" fmla="*/ 10512877 w 10512877"/>
              <a:gd name="connsiteY3" fmla="*/ 6859786 h 6859786"/>
            </a:gdLst>
            <a:ahLst/>
            <a:cxnLst>
              <a:cxn ang="0">
                <a:pos x="connsiteX0" y="connsiteY0"/>
              </a:cxn>
              <a:cxn ang="0">
                <a:pos x="connsiteX1" y="connsiteY1"/>
              </a:cxn>
              <a:cxn ang="0">
                <a:pos x="connsiteX2" y="connsiteY2"/>
              </a:cxn>
              <a:cxn ang="0">
                <a:pos x="connsiteX3" y="connsiteY3"/>
              </a:cxn>
            </a:cxnLst>
            <a:rect l="l" t="t" r="r" b="b"/>
            <a:pathLst>
              <a:path w="10512877" h="6859786">
                <a:moveTo>
                  <a:pt x="3653091" y="0"/>
                </a:moveTo>
                <a:lnTo>
                  <a:pt x="0" y="0"/>
                </a:lnTo>
                <a:lnTo>
                  <a:pt x="0" y="6859786"/>
                </a:lnTo>
                <a:lnTo>
                  <a:pt x="10512877" y="6859786"/>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27" name="Tijdelijke aanduiding voor tabel 16">
            <a:extLst>
              <a:ext uri="{FF2B5EF4-FFF2-40B4-BE49-F238E27FC236}">
                <a16:creationId xmlns:a16="http://schemas.microsoft.com/office/drawing/2014/main" id="{29FD5C18-20B0-49D7-86D1-599438EBE3FD}"/>
              </a:ext>
            </a:extLst>
          </p:cNvPr>
          <p:cNvSpPr>
            <a:spLocks noGrp="1"/>
          </p:cNvSpPr>
          <p:nvPr>
            <p:ph type="tbl" sz="quarter" idx="18" hasCustomPrompt="1"/>
          </p:nvPr>
        </p:nvSpPr>
        <p:spPr>
          <a:xfrm>
            <a:off x="1080000" y="1800000"/>
            <a:ext cx="10080000" cy="4320000"/>
          </a:xfrm>
          <a:noFill/>
        </p:spPr>
        <p:txBody>
          <a:bodyPr tIns="1368000"/>
          <a:lstStyle>
            <a:lvl1pPr marL="0" indent="0" algn="ctr">
              <a:spcAft>
                <a:spcPts val="0"/>
              </a:spcAft>
              <a:buNone/>
              <a:defRPr sz="1200" i="1">
                <a:solidFill>
                  <a:schemeClr val="bg2">
                    <a:lumMod val="50000"/>
                  </a:schemeClr>
                </a:solidFill>
              </a:defRPr>
            </a:lvl1pPr>
          </a:lstStyle>
          <a:p>
            <a:r>
              <a:rPr lang="fr-BE" noProof="0" dirty="0"/>
              <a:t>Cliquez sur l’icône ci-dessous </a:t>
            </a:r>
            <a:br>
              <a:rPr lang="fr-BE" noProof="0" dirty="0"/>
            </a:br>
            <a:r>
              <a:rPr lang="fr-BE" noProof="0" dirty="0"/>
              <a:t>pour insérer une table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sp>
        <p:nvSpPr>
          <p:cNvPr id="29" name="Tijdelijke aanduiding voor tekst 20">
            <a:extLst>
              <a:ext uri="{FF2B5EF4-FFF2-40B4-BE49-F238E27FC236}">
                <a16:creationId xmlns:a16="http://schemas.microsoft.com/office/drawing/2014/main" id="{0DC2D21C-A5D1-49E9-B9ED-A8FF6035682E}"/>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0" name="Tijdelijke aanduiding voor tekst 19">
            <a:extLst>
              <a:ext uri="{FF2B5EF4-FFF2-40B4-BE49-F238E27FC236}">
                <a16:creationId xmlns:a16="http://schemas.microsoft.com/office/drawing/2014/main" id="{95894282-D910-40EF-B756-88F2A0CF3805}"/>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21">
            <a:extLst>
              <a:ext uri="{FF2B5EF4-FFF2-40B4-BE49-F238E27FC236}">
                <a16:creationId xmlns:a16="http://schemas.microsoft.com/office/drawing/2014/main" id="{267B3EC2-D4B0-47C7-846B-820BEE3D9452}"/>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2">
            <a:extLst>
              <a:ext uri="{FF2B5EF4-FFF2-40B4-BE49-F238E27FC236}">
                <a16:creationId xmlns:a16="http://schemas.microsoft.com/office/drawing/2014/main" id="{ABA5760C-9CEB-4607-B2D8-6AE13B456B6F}"/>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Table 100%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grpSp>
        <p:nvGrpSpPr>
          <p:cNvPr id="33" name="GRID" hidden="1">
            <a:extLst>
              <a:ext uri="{FF2B5EF4-FFF2-40B4-BE49-F238E27FC236}">
                <a16:creationId xmlns:a16="http://schemas.microsoft.com/office/drawing/2014/main" id="{502CE1A6-AD1E-4CFC-91A9-A3B67D856A4E}"/>
              </a:ext>
            </a:extLst>
          </p:cNvPr>
          <p:cNvGrpSpPr/>
          <p:nvPr userDrawn="1"/>
        </p:nvGrpSpPr>
        <p:grpSpPr>
          <a:xfrm>
            <a:off x="0" y="0"/>
            <a:ext cx="12192000" cy="6858000"/>
            <a:chOff x="0" y="0"/>
            <a:chExt cx="12192000" cy="6858000"/>
          </a:xfrm>
          <a:solidFill>
            <a:schemeClr val="tx1">
              <a:alpha val="41000"/>
            </a:schemeClr>
          </a:solidFill>
        </p:grpSpPr>
        <p:sp>
          <p:nvSpPr>
            <p:cNvPr id="34" name="Rechthoek 33">
              <a:extLst>
                <a:ext uri="{FF2B5EF4-FFF2-40B4-BE49-F238E27FC236}">
                  <a16:creationId xmlns:a16="http://schemas.microsoft.com/office/drawing/2014/main" id="{D93807D1-ABD1-4497-97BD-5214259AC4C7}"/>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321FE9B3-C9B7-4AE8-A7BC-817B787939EC}"/>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48BC61B0-53EC-49D4-9EA4-C960DE6DA17F}"/>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DC35FFC5-7F94-4871-AAF3-EE01C95EAB70}"/>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762483D5-C2B8-40FB-9CE2-7D15A88922A3}"/>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35A10FB1-B02A-4D6F-9665-2FB8C7462FDF}"/>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F3890135-6187-4147-A77A-354B413536C1}"/>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0BCF65AC-AD6D-4263-B328-7718FD6CB6E4}"/>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F743E04B-C67A-44BE-8D3A-6A74A6841500}"/>
                </a:ext>
              </a:extLst>
            </p:cNvPr>
            <p:cNvSpPr/>
            <p:nvPr userDrawn="1"/>
          </p:nvSpPr>
          <p:spPr>
            <a:xfrm>
              <a:off x="0" y="5609634"/>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 name="Footer Placeholder 2">
            <a:extLst>
              <a:ext uri="{FF2B5EF4-FFF2-40B4-BE49-F238E27FC236}">
                <a16:creationId xmlns:a16="http://schemas.microsoft.com/office/drawing/2014/main" id="{DF56499D-A2A9-434C-AB7C-904709DD6D38}"/>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28" name="Text Placeholder 20">
            <a:extLst>
              <a:ext uri="{FF2B5EF4-FFF2-40B4-BE49-F238E27FC236}">
                <a16:creationId xmlns:a16="http://schemas.microsoft.com/office/drawing/2014/main" id="{74093A27-2714-4CFF-82A3-FF079060B918}"/>
              </a:ext>
            </a:extLst>
          </p:cNvPr>
          <p:cNvSpPr>
            <a:spLocks noGrp="1"/>
          </p:cNvSpPr>
          <p:nvPr>
            <p:ph type="body" sz="quarter" idx="22" hasCustomPrompt="1"/>
          </p:nvPr>
        </p:nvSpPr>
        <p:spPr>
          <a:xfrm>
            <a:off x="1080000" y="1260000"/>
            <a:ext cx="100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dirty="0"/>
              <a:t>Titre</a:t>
            </a:r>
          </a:p>
          <a:p>
            <a:pPr lvl="1"/>
            <a:r>
              <a:rPr lang="fr-BE" noProof="0" dirty="0"/>
              <a:t>(sous-titre)</a:t>
            </a:r>
          </a:p>
        </p:txBody>
      </p:sp>
      <p:sp>
        <p:nvSpPr>
          <p:cNvPr id="43" name="Text Placeholder 15">
            <a:extLst>
              <a:ext uri="{FF2B5EF4-FFF2-40B4-BE49-F238E27FC236}">
                <a16:creationId xmlns:a16="http://schemas.microsoft.com/office/drawing/2014/main" id="{6E6D5A35-DBDA-43B3-985E-1BF7E6FC2C5F}"/>
              </a:ext>
            </a:extLst>
          </p:cNvPr>
          <p:cNvSpPr>
            <a:spLocks noGrp="1"/>
          </p:cNvSpPr>
          <p:nvPr>
            <p:ph type="body" sz="quarter" idx="23"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Tree>
    <p:extLst>
      <p:ext uri="{BB962C8B-B14F-4D97-AF65-F5344CB8AC3E}">
        <p14:creationId xmlns:p14="http://schemas.microsoft.com/office/powerpoint/2010/main" val="272730925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seulement">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8A2632ED-DEDE-4171-A38C-98D273F4B104}" type="datetime4">
              <a:rPr lang="nl-NL" noProof="0" smtClean="0"/>
              <a:t>22 april 2020</a:t>
            </a:fld>
            <a:endParaRPr lang="nl-NL" noProof="0"/>
          </a:p>
        </p:txBody>
      </p:sp>
      <p:sp>
        <p:nvSpPr>
          <p:cNvPr id="25" name="Tijdelijke aanduiding voor tekst 20">
            <a:extLst>
              <a:ext uri="{FF2B5EF4-FFF2-40B4-BE49-F238E27FC236}">
                <a16:creationId xmlns:a16="http://schemas.microsoft.com/office/drawing/2014/main" id="{1798F0B8-164F-48E6-A5AA-74C61E780BBD}"/>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6" name="Tijdelijke aanduiding voor tekst 19">
            <a:extLst>
              <a:ext uri="{FF2B5EF4-FFF2-40B4-BE49-F238E27FC236}">
                <a16:creationId xmlns:a16="http://schemas.microsoft.com/office/drawing/2014/main" id="{A379A204-E637-450B-B5BB-D57132AF94FD}"/>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7" name="Tijdelijke aanduiding voor tekst 21">
            <a:extLst>
              <a:ext uri="{FF2B5EF4-FFF2-40B4-BE49-F238E27FC236}">
                <a16:creationId xmlns:a16="http://schemas.microsoft.com/office/drawing/2014/main" id="{1C20671F-E65A-4D73-B6B5-2E8F3A4A1BE1}"/>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8" name="Tijdelijke aanduiding voor tekst 22">
            <a:extLst>
              <a:ext uri="{FF2B5EF4-FFF2-40B4-BE49-F238E27FC236}">
                <a16:creationId xmlns:a16="http://schemas.microsoft.com/office/drawing/2014/main" id="{DE900AF3-2EEE-4F14-8698-3CF8F958DEC8}"/>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8" name="GRID" hidden="1">
            <a:extLst>
              <a:ext uri="{FF2B5EF4-FFF2-40B4-BE49-F238E27FC236}">
                <a16:creationId xmlns:a16="http://schemas.microsoft.com/office/drawing/2014/main" id="{A2B169BE-D9E7-473F-97E3-2BFAB571F7A4}"/>
              </a:ext>
            </a:extLst>
          </p:cNvPr>
          <p:cNvGrpSpPr/>
          <p:nvPr userDrawn="1"/>
        </p:nvGrpSpPr>
        <p:grpSpPr>
          <a:xfrm>
            <a:off x="0" y="0"/>
            <a:ext cx="12192000" cy="6858000"/>
            <a:chOff x="0" y="0"/>
            <a:chExt cx="12192000" cy="6858000"/>
          </a:xfrm>
        </p:grpSpPr>
        <p:sp>
          <p:nvSpPr>
            <p:cNvPr id="9" name="Rechthoek 8">
              <a:extLst>
                <a:ext uri="{FF2B5EF4-FFF2-40B4-BE49-F238E27FC236}">
                  <a16:creationId xmlns:a16="http://schemas.microsoft.com/office/drawing/2014/main" id="{2EC38E08-55EF-4F5F-8027-7310A7813F9D}"/>
                </a:ext>
              </a:extLst>
            </p:cNvPr>
            <p:cNvSpPr/>
            <p:nvPr userDrawn="1"/>
          </p:nvSpPr>
          <p:spPr>
            <a:xfrm>
              <a:off x="0" y="0"/>
              <a:ext cx="12192000" cy="64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8DD2D10-F17C-4A00-9BA3-8D7C3246EC74}"/>
                </a:ext>
              </a:extLst>
            </p:cNvPr>
            <p:cNvSpPr/>
            <p:nvPr userDrawn="1"/>
          </p:nvSpPr>
          <p:spPr>
            <a:xfrm>
              <a:off x="0"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5C04DD17-44F0-4FF3-9813-9A9C47D78F9B}"/>
                </a:ext>
              </a:extLst>
            </p:cNvPr>
            <p:cNvSpPr/>
            <p:nvPr userDrawn="1"/>
          </p:nvSpPr>
          <p:spPr>
            <a:xfrm>
              <a:off x="0" y="1064525"/>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1D27E87C-5ECA-489F-9145-5A88B2A352BD}"/>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8B324CB1-0B1B-48E2-B243-FB85385995E6}"/>
                </a:ext>
              </a:extLst>
            </p:cNvPr>
            <p:cNvSpPr/>
            <p:nvPr userDrawn="1"/>
          </p:nvSpPr>
          <p:spPr>
            <a:xfrm>
              <a:off x="0" y="5986208"/>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6D4EF6-84FE-414E-B828-F3EF75FF55F6}"/>
                </a:ext>
              </a:extLst>
            </p:cNvPr>
            <p:cNvSpPr/>
            <p:nvPr userDrawn="1"/>
          </p:nvSpPr>
          <p:spPr>
            <a:xfrm>
              <a:off x="11543999"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2" name="Groep 21">
            <a:extLst>
              <a:ext uri="{FF2B5EF4-FFF2-40B4-BE49-F238E27FC236}">
                <a16:creationId xmlns:a16="http://schemas.microsoft.com/office/drawing/2014/main" id="{D4CF8926-3F3C-43D7-A7A6-33E68D638961}"/>
              </a:ext>
            </a:extLst>
          </p:cNvPr>
          <p:cNvGrpSpPr/>
          <p:nvPr userDrawn="1"/>
        </p:nvGrpSpPr>
        <p:grpSpPr>
          <a:xfrm>
            <a:off x="0" y="-490815"/>
            <a:ext cx="3411940" cy="300251"/>
            <a:chOff x="0" y="-371522"/>
            <a:chExt cx="3411940" cy="300251"/>
          </a:xfrm>
        </p:grpSpPr>
        <p:sp>
          <p:nvSpPr>
            <p:cNvPr id="23" name="Rechthoek: afgeronde hoeken 22">
              <a:extLst>
                <a:ext uri="{FF2B5EF4-FFF2-40B4-BE49-F238E27FC236}">
                  <a16:creationId xmlns:a16="http://schemas.microsoft.com/office/drawing/2014/main" id="{C29A652F-65A9-4DE7-A7E2-49747CFA6F9B}"/>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dirty="0"/>
                <a:t>Titre seulement</a:t>
              </a:r>
            </a:p>
          </p:txBody>
        </p:sp>
        <p:sp>
          <p:nvSpPr>
            <p:cNvPr id="24" name="Rechthoekige driehoek 23">
              <a:extLst>
                <a:ext uri="{FF2B5EF4-FFF2-40B4-BE49-F238E27FC236}">
                  <a16:creationId xmlns:a16="http://schemas.microsoft.com/office/drawing/2014/main" id="{B6D96653-1343-4829-B33D-FC4DD0EC3F5A}"/>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sp>
        <p:nvSpPr>
          <p:cNvPr id="3" name="Footer Placeholder 2">
            <a:extLst>
              <a:ext uri="{FF2B5EF4-FFF2-40B4-BE49-F238E27FC236}">
                <a16:creationId xmlns:a16="http://schemas.microsoft.com/office/drawing/2014/main" id="{8E985349-191F-40C4-89DE-65CEC48E8DCE}"/>
              </a:ext>
            </a:extLst>
          </p:cNvPr>
          <p:cNvSpPr>
            <a:spLocks noGrp="1"/>
          </p:cNvSpPr>
          <p:nvPr>
            <p:ph type="ftr" sz="quarter" idx="18"/>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21" name="Text Placeholder 15">
            <a:extLst>
              <a:ext uri="{FF2B5EF4-FFF2-40B4-BE49-F238E27FC236}">
                <a16:creationId xmlns:a16="http://schemas.microsoft.com/office/drawing/2014/main" id="{9C534569-2136-40E1-9643-D8B1192CA6C6}"/>
              </a:ext>
            </a:extLst>
          </p:cNvPr>
          <p:cNvSpPr>
            <a:spLocks noGrp="1"/>
          </p:cNvSpPr>
          <p:nvPr>
            <p:ph type="body" sz="quarter" idx="23"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Tree>
    <p:extLst>
      <p:ext uri="{BB962C8B-B14F-4D97-AF65-F5344CB8AC3E}">
        <p14:creationId xmlns:p14="http://schemas.microsoft.com/office/powerpoint/2010/main" val="7720812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OUTRO">
    <p:spTree>
      <p:nvGrpSpPr>
        <p:cNvPr id="1" name=""/>
        <p:cNvGrpSpPr/>
        <p:nvPr/>
      </p:nvGrpSpPr>
      <p:grpSpPr>
        <a:xfrm>
          <a:off x="0" y="0"/>
          <a:ext cx="0" cy="0"/>
          <a:chOff x="0" y="0"/>
          <a:chExt cx="0" cy="0"/>
        </a:xfrm>
      </p:grpSpPr>
      <p:sp>
        <p:nvSpPr>
          <p:cNvPr id="40" name="Tijdelijke aanduiding voor afbeelding 39">
            <a:extLst>
              <a:ext uri="{FF2B5EF4-FFF2-40B4-BE49-F238E27FC236}">
                <a16:creationId xmlns:a16="http://schemas.microsoft.com/office/drawing/2014/main" id="{42DDCE9B-F15E-423E-A4A2-EB78A1976B7E}"/>
              </a:ext>
            </a:extLst>
          </p:cNvPr>
          <p:cNvSpPr>
            <a:spLocks noGrp="1"/>
          </p:cNvSpPr>
          <p:nvPr>
            <p:ph type="pic" sz="quarter" idx="13" hasCustomPrompt="1"/>
          </p:nvPr>
        </p:nvSpPr>
        <p:spPr>
          <a:xfrm>
            <a:off x="0" y="-641445"/>
            <a:ext cx="12192000" cy="8566223"/>
          </a:xfrm>
          <a:custGeom>
            <a:avLst/>
            <a:gdLst>
              <a:gd name="connsiteX0" fmla="*/ 12192000 w 12192000"/>
              <a:gd name="connsiteY0" fmla="*/ 0 h 8566223"/>
              <a:gd name="connsiteX1" fmla="*/ 12192000 w 12192000"/>
              <a:gd name="connsiteY1" fmla="*/ 641443 h 8566223"/>
              <a:gd name="connsiteX2" fmla="*/ 12192000 w 12192000"/>
              <a:gd name="connsiteY2" fmla="*/ 664176 h 8566223"/>
              <a:gd name="connsiteX3" fmla="*/ 12192000 w 12192000"/>
              <a:gd name="connsiteY3" fmla="*/ 8566223 h 8566223"/>
              <a:gd name="connsiteX4" fmla="*/ 0 w 12192000"/>
              <a:gd name="connsiteY4" fmla="*/ 8566223 h 8566223"/>
              <a:gd name="connsiteX5" fmla="*/ 0 w 12192000"/>
              <a:gd name="connsiteY5" fmla="*/ 641443 h 8566223"/>
              <a:gd name="connsiteX6" fmla="*/ 11550557 w 12192000"/>
              <a:gd name="connsiteY6" fmla="*/ 641443 h 856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566223">
                <a:moveTo>
                  <a:pt x="12192000" y="0"/>
                </a:moveTo>
                <a:lnTo>
                  <a:pt x="12192000" y="641443"/>
                </a:lnTo>
                <a:lnTo>
                  <a:pt x="12192000" y="664176"/>
                </a:lnTo>
                <a:lnTo>
                  <a:pt x="12192000" y="8566223"/>
                </a:lnTo>
                <a:lnTo>
                  <a:pt x="0" y="8566223"/>
                </a:lnTo>
                <a:lnTo>
                  <a:pt x="0" y="641443"/>
                </a:lnTo>
                <a:lnTo>
                  <a:pt x="11550557" y="641443"/>
                </a:lnTo>
                <a:close/>
              </a:path>
            </a:pathLst>
          </a:custGeom>
          <a:solidFill>
            <a:schemeClr val="bg2"/>
          </a:solidFill>
        </p:spPr>
        <p:txBody>
          <a:bodyPr wrap="square" lIns="0" tIns="3780000">
            <a:noAutofit/>
          </a:bodyPr>
          <a:lstStyle>
            <a:lvl1pPr marL="0" indent="0" algn="ctr">
              <a:buNone/>
              <a:defRPr sz="1100" i="1" baseline="0">
                <a:solidFill>
                  <a:schemeClr val="bg2">
                    <a:lumMod val="50000"/>
                  </a:schemeClr>
                </a:solidFill>
              </a:defRPr>
            </a:lvl1pPr>
          </a:lstStyle>
          <a:p>
            <a:r>
              <a:rPr lang="en-US" dirty="0"/>
              <a:t>Image</a:t>
            </a:r>
            <a:endParaRPr lang="nl-NL" dirty="0"/>
          </a:p>
        </p:txBody>
      </p:sp>
      <p:sp>
        <p:nvSpPr>
          <p:cNvPr id="34" name="Tijdelijke aanduiding voor tekst 33">
            <a:extLst>
              <a:ext uri="{FF2B5EF4-FFF2-40B4-BE49-F238E27FC236}">
                <a16:creationId xmlns:a16="http://schemas.microsoft.com/office/drawing/2014/main" id="{591A9D7E-A1EE-48EE-8993-7B81754169AD}"/>
              </a:ext>
            </a:extLst>
          </p:cNvPr>
          <p:cNvSpPr>
            <a:spLocks noGrp="1"/>
          </p:cNvSpPr>
          <p:nvPr>
            <p:ph type="body" sz="quarter" idx="16"/>
          </p:nvPr>
        </p:nvSpPr>
        <p:spPr>
          <a:xfrm>
            <a:off x="-1524003" y="2"/>
            <a:ext cx="13716002" cy="13715996"/>
          </a:xfrm>
          <a:custGeom>
            <a:avLst/>
            <a:gdLst>
              <a:gd name="connsiteX0" fmla="*/ 6858000 w 13716002"/>
              <a:gd name="connsiteY0" fmla="*/ 6857997 h 13715996"/>
              <a:gd name="connsiteX1" fmla="*/ 6858002 w 13716002"/>
              <a:gd name="connsiteY1" fmla="*/ 6857997 h 13715996"/>
              <a:gd name="connsiteX2" fmla="*/ 6858001 w 13716002"/>
              <a:gd name="connsiteY2" fmla="*/ 6857998 h 13715996"/>
              <a:gd name="connsiteX3" fmla="*/ 13716000 w 13716002"/>
              <a:gd name="connsiteY3" fmla="*/ 6857998 h 13715996"/>
              <a:gd name="connsiteX4" fmla="*/ 13716000 w 13716002"/>
              <a:gd name="connsiteY4" fmla="*/ 6857997 h 13715996"/>
              <a:gd name="connsiteX5" fmla="*/ 13716002 w 13716002"/>
              <a:gd name="connsiteY5" fmla="*/ 6857997 h 13715996"/>
              <a:gd name="connsiteX6" fmla="*/ 13716002 w 13716002"/>
              <a:gd name="connsiteY6" fmla="*/ 13715996 h 13715996"/>
              <a:gd name="connsiteX7" fmla="*/ 6858000 w 13716002"/>
              <a:gd name="connsiteY7" fmla="*/ 13715996 h 13715996"/>
              <a:gd name="connsiteX8" fmla="*/ 6857999 w 13716002"/>
              <a:gd name="connsiteY8" fmla="*/ 6857997 h 13715996"/>
              <a:gd name="connsiteX9" fmla="*/ 6857999 w 13716002"/>
              <a:gd name="connsiteY9" fmla="*/ 13715996 h 13715996"/>
              <a:gd name="connsiteX10" fmla="*/ 0 w 13716002"/>
              <a:gd name="connsiteY10" fmla="*/ 13715996 h 13715996"/>
              <a:gd name="connsiteX11" fmla="*/ 13716000 w 13716002"/>
              <a:gd name="connsiteY11" fmla="*/ 0 h 13715996"/>
              <a:gd name="connsiteX12" fmla="*/ 13716000 w 13716002"/>
              <a:gd name="connsiteY12" fmla="*/ 6857997 h 13715996"/>
              <a:gd name="connsiteX13" fmla="*/ 6858002 w 13716002"/>
              <a:gd name="connsiteY13" fmla="*/ 6857997 h 1371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002" h="13715996">
                <a:moveTo>
                  <a:pt x="6858000" y="6857997"/>
                </a:moveTo>
                <a:lnTo>
                  <a:pt x="6858002" y="6857997"/>
                </a:lnTo>
                <a:lnTo>
                  <a:pt x="6858001" y="6857998"/>
                </a:lnTo>
                <a:lnTo>
                  <a:pt x="13716000" y="6857998"/>
                </a:lnTo>
                <a:lnTo>
                  <a:pt x="13716000" y="6857997"/>
                </a:lnTo>
                <a:lnTo>
                  <a:pt x="13716002" y="6857997"/>
                </a:lnTo>
                <a:lnTo>
                  <a:pt x="13716002" y="13715996"/>
                </a:lnTo>
                <a:lnTo>
                  <a:pt x="6858000" y="13715996"/>
                </a:lnTo>
                <a:close/>
                <a:moveTo>
                  <a:pt x="6857999" y="6857997"/>
                </a:moveTo>
                <a:lnTo>
                  <a:pt x="6857999" y="13715996"/>
                </a:lnTo>
                <a:lnTo>
                  <a:pt x="0" y="13715996"/>
                </a:lnTo>
                <a:close/>
                <a:moveTo>
                  <a:pt x="13716000" y="0"/>
                </a:moveTo>
                <a:lnTo>
                  <a:pt x="13716000" y="6857997"/>
                </a:lnTo>
                <a:lnTo>
                  <a:pt x="6858002" y="6857997"/>
                </a:lnTo>
                <a:close/>
              </a:path>
            </a:pathLst>
          </a:custGeom>
          <a:solidFill>
            <a:schemeClr val="accent1">
              <a:alpha val="20000"/>
            </a:schemeClr>
          </a:solidFill>
        </p:spPr>
        <p:txBody>
          <a:bodyPr wrap="square">
            <a:noAutofit/>
          </a:bodyPr>
          <a:lstStyle>
            <a:lvl1pPr marL="0" indent="0">
              <a:buNone/>
              <a:defRPr sz="100">
                <a:solidFill>
                  <a:schemeClr val="bg1"/>
                </a:solidFill>
              </a:defRPr>
            </a:lvl1pPr>
          </a:lstStyle>
          <a:p>
            <a:pPr lvl="0"/>
            <a:r>
              <a:rPr lang="en-US"/>
              <a:t>Click to edit Master text styles</a:t>
            </a:r>
          </a:p>
        </p:txBody>
      </p:sp>
      <p:sp>
        <p:nvSpPr>
          <p:cNvPr id="35" name="Tijdelijke aanduiding voor tekst 34">
            <a:extLst>
              <a:ext uri="{FF2B5EF4-FFF2-40B4-BE49-F238E27FC236}">
                <a16:creationId xmlns:a16="http://schemas.microsoft.com/office/drawing/2014/main" id="{05771E43-FB00-43FA-A73A-2665011F5819}"/>
              </a:ext>
            </a:extLst>
          </p:cNvPr>
          <p:cNvSpPr>
            <a:spLocks noGrp="1"/>
          </p:cNvSpPr>
          <p:nvPr>
            <p:ph type="body" sz="quarter" idx="17" hasCustomPrompt="1"/>
          </p:nvPr>
        </p:nvSpPr>
        <p:spPr>
          <a:xfrm rot="16200000">
            <a:off x="5333996" y="2360"/>
            <a:ext cx="6858005" cy="6858002"/>
          </a:xfrm>
          <a:custGeom>
            <a:avLst/>
            <a:gdLst>
              <a:gd name="connsiteX0" fmla="*/ 6858000 w 13716002"/>
              <a:gd name="connsiteY0" fmla="*/ 6857997 h 13715996"/>
              <a:gd name="connsiteX1" fmla="*/ 6858002 w 13716002"/>
              <a:gd name="connsiteY1" fmla="*/ 6857997 h 13715996"/>
              <a:gd name="connsiteX2" fmla="*/ 6858001 w 13716002"/>
              <a:gd name="connsiteY2" fmla="*/ 6857998 h 13715996"/>
              <a:gd name="connsiteX3" fmla="*/ 13716000 w 13716002"/>
              <a:gd name="connsiteY3" fmla="*/ 6857998 h 13715996"/>
              <a:gd name="connsiteX4" fmla="*/ 13716000 w 13716002"/>
              <a:gd name="connsiteY4" fmla="*/ 6857997 h 13715996"/>
              <a:gd name="connsiteX5" fmla="*/ 13716002 w 13716002"/>
              <a:gd name="connsiteY5" fmla="*/ 6857997 h 13715996"/>
              <a:gd name="connsiteX6" fmla="*/ 13716002 w 13716002"/>
              <a:gd name="connsiteY6" fmla="*/ 13715996 h 13715996"/>
              <a:gd name="connsiteX7" fmla="*/ 6858000 w 13716002"/>
              <a:gd name="connsiteY7" fmla="*/ 13715996 h 13715996"/>
              <a:gd name="connsiteX8" fmla="*/ 6857999 w 13716002"/>
              <a:gd name="connsiteY8" fmla="*/ 6857997 h 13715996"/>
              <a:gd name="connsiteX9" fmla="*/ 6857999 w 13716002"/>
              <a:gd name="connsiteY9" fmla="*/ 13715996 h 13715996"/>
              <a:gd name="connsiteX10" fmla="*/ 0 w 13716002"/>
              <a:gd name="connsiteY10" fmla="*/ 13715996 h 13715996"/>
              <a:gd name="connsiteX11" fmla="*/ 13716000 w 13716002"/>
              <a:gd name="connsiteY11" fmla="*/ 0 h 13715996"/>
              <a:gd name="connsiteX12" fmla="*/ 13716000 w 13716002"/>
              <a:gd name="connsiteY12" fmla="*/ 6857997 h 13715996"/>
              <a:gd name="connsiteX13" fmla="*/ 6858002 w 13716002"/>
              <a:gd name="connsiteY13" fmla="*/ 6857997 h 1371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002" h="13715996">
                <a:moveTo>
                  <a:pt x="6858000" y="6857997"/>
                </a:moveTo>
                <a:lnTo>
                  <a:pt x="6858002" y="6857997"/>
                </a:lnTo>
                <a:lnTo>
                  <a:pt x="6858001" y="6857998"/>
                </a:lnTo>
                <a:lnTo>
                  <a:pt x="13716000" y="6857998"/>
                </a:lnTo>
                <a:lnTo>
                  <a:pt x="13716000" y="6857997"/>
                </a:lnTo>
                <a:lnTo>
                  <a:pt x="13716002" y="6857997"/>
                </a:lnTo>
                <a:lnTo>
                  <a:pt x="13716002" y="13715996"/>
                </a:lnTo>
                <a:lnTo>
                  <a:pt x="6858000" y="13715996"/>
                </a:lnTo>
                <a:close/>
                <a:moveTo>
                  <a:pt x="6857999" y="6857997"/>
                </a:moveTo>
                <a:lnTo>
                  <a:pt x="6857999" y="13715996"/>
                </a:lnTo>
                <a:lnTo>
                  <a:pt x="0" y="13715996"/>
                </a:lnTo>
                <a:close/>
                <a:moveTo>
                  <a:pt x="13716000" y="0"/>
                </a:moveTo>
                <a:lnTo>
                  <a:pt x="13716000" y="6857997"/>
                </a:lnTo>
                <a:lnTo>
                  <a:pt x="6858002" y="6857997"/>
                </a:lnTo>
                <a:close/>
              </a:path>
            </a:pathLst>
          </a:custGeom>
          <a:solidFill>
            <a:srgbClr val="004489">
              <a:alpha val="2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11259402" y="7315200"/>
            <a:ext cx="284597" cy="151790"/>
          </a:xfrm>
        </p:spPr>
        <p:txBody>
          <a:bodyPr/>
          <a:lstStyle/>
          <a:p>
            <a:fld id="{D7B5DC5B-6873-43DB-ADC7-B15ACCE0DFDB}" type="slidenum">
              <a:rPr lang="nl-NL" noProof="0" smtClean="0"/>
              <a:t>‹N°›</a:t>
            </a:fld>
            <a:endParaRPr lang="nl-NL" noProof="0"/>
          </a:p>
        </p:txBody>
      </p:sp>
      <p:grpSp>
        <p:nvGrpSpPr>
          <p:cNvPr id="8" name="GRID" hidden="1">
            <a:extLst>
              <a:ext uri="{FF2B5EF4-FFF2-40B4-BE49-F238E27FC236}">
                <a16:creationId xmlns:a16="http://schemas.microsoft.com/office/drawing/2014/main" id="{BF1CAEF2-83C9-4C0A-9617-DB527CA79ED0}"/>
              </a:ext>
            </a:extLst>
          </p:cNvPr>
          <p:cNvGrpSpPr/>
          <p:nvPr userDrawn="1"/>
        </p:nvGrpSpPr>
        <p:grpSpPr>
          <a:xfrm>
            <a:off x="0" y="0"/>
            <a:ext cx="12192000" cy="6858000"/>
            <a:chOff x="0" y="0"/>
            <a:chExt cx="12192000" cy="6858000"/>
          </a:xfrm>
          <a:solidFill>
            <a:schemeClr val="tx1">
              <a:alpha val="41000"/>
            </a:schemeClr>
          </a:solidFill>
        </p:grpSpPr>
        <p:sp>
          <p:nvSpPr>
            <p:cNvPr id="9" name="Rechthoek 8">
              <a:extLst>
                <a:ext uri="{FF2B5EF4-FFF2-40B4-BE49-F238E27FC236}">
                  <a16:creationId xmlns:a16="http://schemas.microsoft.com/office/drawing/2014/main" id="{BA813301-FAF6-47FC-8C20-C23524B0429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F932F302-1C3E-47C4-8DCA-265904A273B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6364D8A0-DE7A-4BC0-8BC7-1AA6C32FC84C}"/>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18578005-3FE3-4132-AF2A-85CD1AF74089}"/>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CE3F93E9-E87B-4BC4-9918-7DF33C760B4E}"/>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 name="Rechthoek 13">
              <a:extLst>
                <a:ext uri="{FF2B5EF4-FFF2-40B4-BE49-F238E27FC236}">
                  <a16:creationId xmlns:a16="http://schemas.microsoft.com/office/drawing/2014/main" id="{BC4AAB43-7121-4F0E-BAF5-E8A0E2BC45F9}"/>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 name="Rechthoek 14">
              <a:extLst>
                <a:ext uri="{FF2B5EF4-FFF2-40B4-BE49-F238E27FC236}">
                  <a16:creationId xmlns:a16="http://schemas.microsoft.com/office/drawing/2014/main" id="{8F8E34B6-7354-4A2F-91B3-70CD499A52AB}"/>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4" name="Groep 23">
            <a:extLst>
              <a:ext uri="{FF2B5EF4-FFF2-40B4-BE49-F238E27FC236}">
                <a16:creationId xmlns:a16="http://schemas.microsoft.com/office/drawing/2014/main" id="{FA8FF961-5845-4C6C-93E3-380567C5CBAB}"/>
              </a:ext>
            </a:extLst>
          </p:cNvPr>
          <p:cNvGrpSpPr/>
          <p:nvPr userDrawn="1"/>
        </p:nvGrpSpPr>
        <p:grpSpPr>
          <a:xfrm>
            <a:off x="0" y="-490815"/>
            <a:ext cx="3411940" cy="300251"/>
            <a:chOff x="0" y="-371522"/>
            <a:chExt cx="3411940" cy="300251"/>
          </a:xfrm>
        </p:grpSpPr>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Diapositive de titre / OUTRO</a:t>
              </a:r>
            </a:p>
          </p:txBody>
        </p:sp>
        <p:sp>
          <p:nvSpPr>
            <p:cNvPr id="23" name="Rechthoekige driehoek 22">
              <a:extLst>
                <a:ext uri="{FF2B5EF4-FFF2-40B4-BE49-F238E27FC236}">
                  <a16:creationId xmlns:a16="http://schemas.microsoft.com/office/drawing/2014/main" id="{B21E738B-57BB-4FBB-87FA-59F67EF7F973}"/>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grpSp>
        <p:nvGrpSpPr>
          <p:cNvPr id="33" name="HULPLIJNEN" hidden="1">
            <a:extLst>
              <a:ext uri="{FF2B5EF4-FFF2-40B4-BE49-F238E27FC236}">
                <a16:creationId xmlns:a16="http://schemas.microsoft.com/office/drawing/2014/main" id="{6C954FA7-5929-46DE-81AE-28A8480F87E8}"/>
              </a:ext>
            </a:extLst>
          </p:cNvPr>
          <p:cNvGrpSpPr/>
          <p:nvPr userDrawn="1"/>
        </p:nvGrpSpPr>
        <p:grpSpPr>
          <a:xfrm>
            <a:off x="-1684421" y="-1657350"/>
            <a:ext cx="17381621" cy="4552959"/>
            <a:chOff x="-1684421" y="-1657350"/>
            <a:chExt cx="17381621" cy="4552959"/>
          </a:xfrm>
        </p:grpSpPr>
        <p:cxnSp>
          <p:nvCxnSpPr>
            <p:cNvPr id="28" name="Rechte verbindingslijn 27">
              <a:extLst>
                <a:ext uri="{FF2B5EF4-FFF2-40B4-BE49-F238E27FC236}">
                  <a16:creationId xmlns:a16="http://schemas.microsoft.com/office/drawing/2014/main" id="{C8DDF68F-BAF1-40FD-B6ED-CFADB85BC613}"/>
                </a:ext>
              </a:extLst>
            </p:cNvPr>
            <p:cNvCxnSpPr/>
            <p:nvPr userDrawn="1"/>
          </p:nvCxnSpPr>
          <p:spPr>
            <a:xfrm>
              <a:off x="-1524000" y="-1657350"/>
              <a:ext cx="17221200" cy="0"/>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6F58C08B-7CAA-42B4-B9E8-808C166AC97A}"/>
                </a:ext>
              </a:extLst>
            </p:cNvPr>
            <p:cNvCxnSpPr/>
            <p:nvPr userDrawn="1"/>
          </p:nvCxnSpPr>
          <p:spPr>
            <a:xfrm>
              <a:off x="-1524000" y="2895609"/>
              <a:ext cx="17221200" cy="0"/>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882C96CF-3B44-4CC9-83B1-420569593DFC}"/>
                </a:ext>
              </a:extLst>
            </p:cNvPr>
            <p:cNvCxnSpPr>
              <a:cxnSpLocks/>
            </p:cNvCxnSpPr>
            <p:nvPr userDrawn="1"/>
          </p:nvCxnSpPr>
          <p:spPr>
            <a:xfrm>
              <a:off x="-1684421" y="2"/>
              <a:ext cx="1523197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647999" y="1980000"/>
            <a:ext cx="5061685" cy="1611015"/>
          </a:xfrm>
        </p:spPr>
        <p:txBody>
          <a:bodyPr anchor="t"/>
          <a:lstStyle>
            <a:lvl1pPr algn="l">
              <a:lnSpc>
                <a:spcPct val="100000"/>
              </a:lnSpc>
              <a:defRPr sz="4000" baseline="0"/>
            </a:lvl1pPr>
          </a:lstStyle>
          <a:p>
            <a:r>
              <a:rPr lang="fr-BE" noProof="0" dirty="0"/>
              <a:t>Titre de la présentation</a:t>
            </a:r>
            <a:br>
              <a:rPr lang="fr-BE" noProof="0" dirty="0"/>
            </a:br>
            <a:r>
              <a:rPr lang="fr-BE" noProof="0" dirty="0"/>
              <a:t>(max. 3 lignes)</a:t>
            </a:r>
            <a:endParaRPr lang="en-GB" noProof="0" dirty="0"/>
          </a:p>
        </p:txBody>
      </p:sp>
      <p:sp>
        <p:nvSpPr>
          <p:cNvPr id="31" name="Ondertitel 2">
            <a:extLst>
              <a:ext uri="{FF2B5EF4-FFF2-40B4-BE49-F238E27FC236}">
                <a16:creationId xmlns:a16="http://schemas.microsoft.com/office/drawing/2014/main" id="{0A03D7D6-7A98-492F-82FC-DF4C1CBB7230}"/>
              </a:ext>
            </a:extLst>
          </p:cNvPr>
          <p:cNvSpPr>
            <a:spLocks noGrp="1"/>
          </p:cNvSpPr>
          <p:nvPr>
            <p:ph type="subTitle" idx="1" hasCustomPrompt="1"/>
          </p:nvPr>
        </p:nvSpPr>
        <p:spPr>
          <a:xfrm>
            <a:off x="647999" y="4140000"/>
            <a:ext cx="5061685" cy="395785"/>
          </a:xfrm>
        </p:spPr>
        <p:txBody>
          <a:bodyPr anchor="t"/>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BE" noProof="0" dirty="0"/>
              <a:t>Nom de l’orateur | Lieu</a:t>
            </a:r>
          </a:p>
        </p:txBody>
      </p:sp>
      <p:sp>
        <p:nvSpPr>
          <p:cNvPr id="36" name="Tijdelijke aanduiding voor datum 3">
            <a:extLst>
              <a:ext uri="{FF2B5EF4-FFF2-40B4-BE49-F238E27FC236}">
                <a16:creationId xmlns:a16="http://schemas.microsoft.com/office/drawing/2014/main" id="{12F96FBA-F8E4-4155-965D-D30F9F72EE44}"/>
              </a:ext>
            </a:extLst>
          </p:cNvPr>
          <p:cNvSpPr>
            <a:spLocks noGrp="1"/>
          </p:cNvSpPr>
          <p:nvPr>
            <p:ph type="dt" sz="half" idx="10"/>
          </p:nvPr>
        </p:nvSpPr>
        <p:spPr>
          <a:xfrm>
            <a:off x="647999" y="4500000"/>
            <a:ext cx="5061685" cy="216635"/>
          </a:xfrm>
          <a:prstGeom prst="rect">
            <a:avLst/>
          </a:prstGeom>
        </p:spPr>
        <p:txBody>
          <a:bodyPr anchor="t"/>
          <a:lstStyle>
            <a:lvl1pPr algn="l">
              <a:defRPr sz="1200">
                <a:solidFill>
                  <a:schemeClr val="accent1"/>
                </a:solidFill>
              </a:defRPr>
            </a:lvl1pPr>
          </a:lstStyle>
          <a:p>
            <a:fld id="{5A8B9261-A853-484D-9F6B-2BAF486B6CAE}" type="datetime4">
              <a:rPr lang="fr-BE" smtClean="0"/>
              <a:pPr/>
              <a:t>22 avril 2020</a:t>
            </a:fld>
            <a:endParaRPr lang="en-GB" dirty="0"/>
          </a:p>
        </p:txBody>
      </p:sp>
    </p:spTree>
    <p:extLst>
      <p:ext uri="{BB962C8B-B14F-4D97-AF65-F5344CB8AC3E}">
        <p14:creationId xmlns:p14="http://schemas.microsoft.com/office/powerpoint/2010/main" val="22453344"/>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61000" decel="39000" fill="hold" grpId="0" nodeType="withEffect">
                                  <p:stCondLst>
                                    <p:cond delay="0"/>
                                  </p:stCondLst>
                                  <p:childTnLst>
                                    <p:animMotion origin="layout" path="M 3.33333E-6 0 L 3.33333E-6 -1.21574 " pathEditMode="relative" rAng="0" ptsTypes="AA">
                                      <p:cBhvr>
                                        <p:cTn id="6" dur="2000" fill="hold"/>
                                        <p:tgtEl>
                                          <p:spTgt spid="35"/>
                                        </p:tgtEl>
                                        <p:attrNameLst>
                                          <p:attrName>ppt_x</p:attrName>
                                          <p:attrName>ppt_y</p:attrName>
                                        </p:attrNameLst>
                                      </p:cBhvr>
                                      <p:rCtr x="0" y="-60787"/>
                                    </p:animMotion>
                                  </p:childTnLst>
                                </p:cTn>
                              </p:par>
                              <p:par>
                                <p:cTn id="7" presetID="42" presetClass="path" presetSubtype="0" accel="61000" decel="39000" fill="hold" grpId="0" nodeType="withEffect">
                                  <p:stCondLst>
                                    <p:cond delay="0"/>
                                  </p:stCondLst>
                                  <p:childTnLst>
                                    <p:animMotion origin="layout" path="M 2.91667E-6 1.85185E-6 L 2.91667E-6 -1.5081 " pathEditMode="relative" rAng="0" ptsTypes="AA">
                                      <p:cBhvr>
                                        <p:cTn id="8" dur="2000" fill="hold"/>
                                        <p:tgtEl>
                                          <p:spTgt spid="2"/>
                                        </p:tgtEl>
                                        <p:attrNameLst>
                                          <p:attrName>ppt_x</p:attrName>
                                          <p:attrName>ppt_y</p:attrName>
                                        </p:attrNameLst>
                                      </p:cBhvr>
                                      <p:rCtr x="0" y="-75394"/>
                                    </p:animMotion>
                                  </p:childTnLst>
                                </p:cTn>
                              </p:par>
                              <p:par>
                                <p:cTn id="9" presetID="42" presetClass="path" presetSubtype="0" accel="61000" decel="39000" fill="hold" grpId="0" nodeType="withEffect">
                                  <p:stCondLst>
                                    <p:cond delay="0"/>
                                  </p:stCondLst>
                                  <p:childTnLst>
                                    <p:animMotion origin="layout" path="M 5.55112E-17 0 L 5.55112E-17 -1 " pathEditMode="relative" rAng="0" ptsTypes="AA">
                                      <p:cBhvr>
                                        <p:cTn id="10" dur="2000" fill="hold"/>
                                        <p:tgtEl>
                                          <p:spTgt spid="34"/>
                                        </p:tgtEl>
                                        <p:attrNameLst>
                                          <p:attrName>ppt_x</p:attrName>
                                          <p:attrName>ppt_y</p:attrName>
                                        </p:attrNameLst>
                                      </p:cBhvr>
                                      <p:rCtr x="0" y="-50000"/>
                                    </p:animMotion>
                                  </p:childTnLst>
                                </p:cTn>
                              </p:par>
                              <p:par>
                                <p:cTn id="11" presetID="42" presetClass="path" presetSubtype="0" accel="61000" decel="39000" fill="hold" grpId="0" nodeType="withEffect">
                                  <p:stCondLst>
                                    <p:cond delay="0"/>
                                  </p:stCondLst>
                                  <p:childTnLst>
                                    <p:animMotion origin="layout" path="M 2.91667E-6 1.85185E-6 L 2.91667E-6 -1.5081 " pathEditMode="relative" rAng="0" ptsTypes="AA">
                                      <p:cBhvr>
                                        <p:cTn id="12" dur="2000" fill="hold"/>
                                        <p:tgtEl>
                                          <p:spTgt spid="31"/>
                                        </p:tgtEl>
                                        <p:attrNameLst>
                                          <p:attrName>ppt_x</p:attrName>
                                          <p:attrName>ppt_y</p:attrName>
                                        </p:attrNameLst>
                                      </p:cBhvr>
                                      <p:rCtr x="0" y="-75394"/>
                                    </p:animMotion>
                                  </p:childTnLst>
                                </p:cTn>
                              </p:par>
                              <p:par>
                                <p:cTn id="13" presetID="42" presetClass="path" presetSubtype="0" accel="61000" decel="39000" fill="hold" grpId="0" nodeType="withEffect">
                                  <p:stCondLst>
                                    <p:cond delay="0"/>
                                  </p:stCondLst>
                                  <p:childTnLst>
                                    <p:animMotion origin="layout" path="M 2.91667E-6 1.85185E-6 L 2.91667E-6 -1.5081 " pathEditMode="relative" rAng="0" ptsTypes="AA">
                                      <p:cBhvr>
                                        <p:cTn id="14" dur="2000" fill="hold"/>
                                        <p:tgtEl>
                                          <p:spTgt spid="36"/>
                                        </p:tgtEl>
                                        <p:attrNameLst>
                                          <p:attrName>ppt_x</p:attrName>
                                          <p:attrName>ppt_y</p:attrName>
                                        </p:attrNameLst>
                                      </p:cBhvr>
                                      <p:rCtr x="0" y="-75394"/>
                                    </p:animMotion>
                                  </p:childTnLst>
                                </p:cTn>
                              </p:par>
                              <p:par>
                                <p:cTn id="15" presetID="42" presetClass="path" presetSubtype="0" accel="61000" decel="39000" fill="hold" grpId="0" nodeType="withEffect">
                                  <p:stCondLst>
                                    <p:cond delay="0"/>
                                  </p:stCondLst>
                                  <p:childTnLst>
                                    <p:animMotion origin="layout" path="M 2.5E-6 -4.44444E-6 L 2.5E-6 -0.15509 " pathEditMode="relative" rAng="0" ptsTypes="AA">
                                      <p:cBhvr>
                                        <p:cTn id="16" dur="2000" fill="hold"/>
                                        <p:tgtEl>
                                          <p:spTgt spid="40"/>
                                        </p:tgtEl>
                                        <p:attrNameLst>
                                          <p:attrName>ppt_x</p:attrName>
                                          <p:attrName>ppt_y</p:attrName>
                                        </p:attrNameLst>
                                      </p:cBhvr>
                                      <p:rCtr x="0" y="-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4" grpId="0" animBg="1">
        <p:tmplLst>
          <p:tmpl>
            <p:tnLst>
              <p:par>
                <p:cTn presetID="42" presetClass="path" presetSubtype="0" accel="61000" decel="39000" fill="hold" nodeType="withEffect">
                  <p:stCondLst>
                    <p:cond delay="0"/>
                  </p:stCondLst>
                  <p:childTnLst>
                    <p:animMotion origin="layout" path="M 5.55112E-17 0 L 5.55112E-17 -1 " pathEditMode="relative" rAng="0" ptsTypes="AA">
                      <p:cBhvr>
                        <p:cTn dur="2000" fill="hold"/>
                        <p:tgtEl>
                          <p:spTgt spid="34"/>
                        </p:tgtEl>
                        <p:attrNameLst>
                          <p:attrName>ppt_x</p:attrName>
                          <p:attrName>ppt_y</p:attrName>
                        </p:attrNameLst>
                      </p:cBhvr>
                      <p:rCtr x="0" y="-50000"/>
                    </p:animMotion>
                  </p:childTnLst>
                </p:cTn>
              </p:par>
            </p:tnLst>
          </p:tmpl>
        </p:tmplLst>
      </p:bldP>
      <p:bldP spid="35" grpId="0" animBg="1">
        <p:tmplLst>
          <p:tmpl>
            <p:tnLst>
              <p:par>
                <p:cTn presetID="42" presetClass="path" presetSubtype="0" accel="61000" decel="39000" fill="hold" nodeType="withEffect">
                  <p:stCondLst>
                    <p:cond delay="0"/>
                  </p:stCondLst>
                  <p:childTnLst>
                    <p:animMotion origin="layout" path="M 3.33333E-6 0 L 3.33333E-6 -1.21574 " pathEditMode="relative" rAng="0" ptsTypes="AA">
                      <p:cBhvr>
                        <p:cTn dur="2000" fill="hold"/>
                        <p:tgtEl>
                          <p:spTgt spid="35"/>
                        </p:tgtEl>
                        <p:attrNameLst>
                          <p:attrName>ppt_x</p:attrName>
                          <p:attrName>ppt_y</p:attrName>
                        </p:attrNameLst>
                      </p:cBhvr>
                      <p:rCtr x="0" y="-60787"/>
                    </p:animMotion>
                  </p:childTnLst>
                </p:cTn>
              </p:par>
            </p:tnLst>
          </p:tmpl>
        </p:tmplLst>
      </p:bldP>
      <p:bldP spid="2" grpId="0"/>
      <p:bldP spid="31" grpId="0">
        <p:tmplLst>
          <p:tmpl>
            <p:tnLst>
              <p:par>
                <p:cTn presetID="42" presetClass="path" presetSubtype="0" accel="61000" decel="39000" fill="hold" nodeType="withEffect">
                  <p:stCondLst>
                    <p:cond delay="0"/>
                  </p:stCondLst>
                  <p:childTnLst>
                    <p:animMotion origin="layout" path="M 2.91667E-6 1.85185E-6 L 2.91667E-6 -1.5081 " pathEditMode="relative" rAng="0" ptsTypes="AA">
                      <p:cBhvr>
                        <p:cTn dur="2000" fill="hold"/>
                        <p:tgtEl>
                          <p:spTgt spid="31"/>
                        </p:tgtEl>
                        <p:attrNameLst>
                          <p:attrName>ppt_x</p:attrName>
                          <p:attrName>ppt_y</p:attrName>
                        </p:attrNameLst>
                      </p:cBhvr>
                      <p:rCtr x="0" y="-75394"/>
                    </p:animMotion>
                  </p:childTnLst>
                </p:cTn>
              </p:par>
            </p:tnLst>
          </p:tmpl>
        </p:tmplLst>
      </p:bldP>
      <p:bldP spid="36"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5" name="Tijdelijke aanduiding voor tekst 20">
            <a:extLst>
              <a:ext uri="{FF2B5EF4-FFF2-40B4-BE49-F238E27FC236}">
                <a16:creationId xmlns:a16="http://schemas.microsoft.com/office/drawing/2014/main" id="{D914A100-2172-45CA-B932-BD9757384ADF}"/>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6" name="Tijdelijke aanduiding voor tekst 19">
            <a:extLst>
              <a:ext uri="{FF2B5EF4-FFF2-40B4-BE49-F238E27FC236}">
                <a16:creationId xmlns:a16="http://schemas.microsoft.com/office/drawing/2014/main" id="{978C05AC-C379-4D6F-8554-EB455678A2AF}"/>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7" name="Tijdelijke aanduiding voor tekst 21">
            <a:extLst>
              <a:ext uri="{FF2B5EF4-FFF2-40B4-BE49-F238E27FC236}">
                <a16:creationId xmlns:a16="http://schemas.microsoft.com/office/drawing/2014/main" id="{7EE0D25A-25DA-4796-812C-6FB3A7E8E177}"/>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8" name="Tijdelijke aanduiding voor tekst 22">
            <a:extLst>
              <a:ext uri="{FF2B5EF4-FFF2-40B4-BE49-F238E27FC236}">
                <a16:creationId xmlns:a16="http://schemas.microsoft.com/office/drawing/2014/main" id="{D0D6FA3F-8500-4CAA-8682-8F81BABAFAD5}"/>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grpSp>
        <p:nvGrpSpPr>
          <p:cNvPr id="8" name="GRID" hidden="1">
            <a:extLst>
              <a:ext uri="{FF2B5EF4-FFF2-40B4-BE49-F238E27FC236}">
                <a16:creationId xmlns:a16="http://schemas.microsoft.com/office/drawing/2014/main" id="{A2B169BE-D9E7-473F-97E3-2BFAB571F7A4}"/>
              </a:ext>
            </a:extLst>
          </p:cNvPr>
          <p:cNvGrpSpPr/>
          <p:nvPr userDrawn="1"/>
        </p:nvGrpSpPr>
        <p:grpSpPr>
          <a:xfrm>
            <a:off x="0" y="0"/>
            <a:ext cx="12192000" cy="6858000"/>
            <a:chOff x="0" y="0"/>
            <a:chExt cx="12192000" cy="6858000"/>
          </a:xfrm>
        </p:grpSpPr>
        <p:sp>
          <p:nvSpPr>
            <p:cNvPr id="9" name="Rechthoek 8">
              <a:extLst>
                <a:ext uri="{FF2B5EF4-FFF2-40B4-BE49-F238E27FC236}">
                  <a16:creationId xmlns:a16="http://schemas.microsoft.com/office/drawing/2014/main" id="{2EC38E08-55EF-4F5F-8027-7310A7813F9D}"/>
                </a:ext>
              </a:extLst>
            </p:cNvPr>
            <p:cNvSpPr/>
            <p:nvPr userDrawn="1"/>
          </p:nvSpPr>
          <p:spPr>
            <a:xfrm>
              <a:off x="0" y="0"/>
              <a:ext cx="12192000" cy="64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8DD2D10-F17C-4A00-9BA3-8D7C3246EC74}"/>
                </a:ext>
              </a:extLst>
            </p:cNvPr>
            <p:cNvSpPr/>
            <p:nvPr userDrawn="1"/>
          </p:nvSpPr>
          <p:spPr>
            <a:xfrm>
              <a:off x="0"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5C04DD17-44F0-4FF3-9813-9A9C47D78F9B}"/>
                </a:ext>
              </a:extLst>
            </p:cNvPr>
            <p:cNvSpPr/>
            <p:nvPr userDrawn="1"/>
          </p:nvSpPr>
          <p:spPr>
            <a:xfrm>
              <a:off x="0" y="1064525"/>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1D27E87C-5ECA-489F-9145-5A88B2A352BD}"/>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8B324CB1-0B1B-48E2-B243-FB85385995E6}"/>
                </a:ext>
              </a:extLst>
            </p:cNvPr>
            <p:cNvSpPr/>
            <p:nvPr userDrawn="1"/>
          </p:nvSpPr>
          <p:spPr>
            <a:xfrm>
              <a:off x="0" y="5986208"/>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6D4EF6-84FE-414E-B828-F3EF75FF55F6}"/>
                </a:ext>
              </a:extLst>
            </p:cNvPr>
            <p:cNvSpPr/>
            <p:nvPr userDrawn="1"/>
          </p:nvSpPr>
          <p:spPr>
            <a:xfrm>
              <a:off x="11543999"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2" name="Groep 21">
            <a:extLst>
              <a:ext uri="{FF2B5EF4-FFF2-40B4-BE49-F238E27FC236}">
                <a16:creationId xmlns:a16="http://schemas.microsoft.com/office/drawing/2014/main" id="{F7814ACC-D66E-455B-A9C0-C10E763925F6}"/>
              </a:ext>
            </a:extLst>
          </p:cNvPr>
          <p:cNvGrpSpPr/>
          <p:nvPr userDrawn="1"/>
        </p:nvGrpSpPr>
        <p:grpSpPr>
          <a:xfrm>
            <a:off x="0" y="-490815"/>
            <a:ext cx="3411940" cy="300251"/>
            <a:chOff x="0" y="-371522"/>
            <a:chExt cx="3411940" cy="300251"/>
          </a:xfrm>
        </p:grpSpPr>
        <p:sp>
          <p:nvSpPr>
            <p:cNvPr id="23" name="Rechthoek: afgeronde hoeken 22">
              <a:extLst>
                <a:ext uri="{FF2B5EF4-FFF2-40B4-BE49-F238E27FC236}">
                  <a16:creationId xmlns:a16="http://schemas.microsoft.com/office/drawing/2014/main" id="{3AC7860A-F448-4C58-8641-25E03583E0FA}"/>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Vide</a:t>
              </a:r>
            </a:p>
          </p:txBody>
        </p:sp>
        <p:sp>
          <p:nvSpPr>
            <p:cNvPr id="24" name="Rechthoekige driehoek 23">
              <a:extLst>
                <a:ext uri="{FF2B5EF4-FFF2-40B4-BE49-F238E27FC236}">
                  <a16:creationId xmlns:a16="http://schemas.microsoft.com/office/drawing/2014/main" id="{1BD60C14-3C96-4FFD-BC2E-3E57B4784040}"/>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spTree>
    <p:extLst>
      <p:ext uri="{BB962C8B-B14F-4D97-AF65-F5344CB8AC3E}">
        <p14:creationId xmlns:p14="http://schemas.microsoft.com/office/powerpoint/2010/main" val="208149284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INTRO">
    <p:spTree>
      <p:nvGrpSpPr>
        <p:cNvPr id="1" name=""/>
        <p:cNvGrpSpPr/>
        <p:nvPr/>
      </p:nvGrpSpPr>
      <p:grpSpPr>
        <a:xfrm>
          <a:off x="0" y="0"/>
          <a:ext cx="0" cy="0"/>
          <a:chOff x="0" y="0"/>
          <a:chExt cx="0" cy="0"/>
        </a:xfrm>
      </p:grpSpPr>
      <p:sp>
        <p:nvSpPr>
          <p:cNvPr id="105" name="Tijdelijke aanduiding voor afbeelding 104">
            <a:extLst>
              <a:ext uri="{FF2B5EF4-FFF2-40B4-BE49-F238E27FC236}">
                <a16:creationId xmlns:a16="http://schemas.microsoft.com/office/drawing/2014/main" id="{4890D9C2-4906-4801-8494-D36B5DE05E40}"/>
              </a:ext>
            </a:extLst>
          </p:cNvPr>
          <p:cNvSpPr>
            <a:spLocks noGrp="1"/>
          </p:cNvSpPr>
          <p:nvPr>
            <p:ph type="pic" sz="quarter" idx="13" hasCustomPrompt="1"/>
          </p:nvPr>
        </p:nvSpPr>
        <p:spPr>
          <a:xfrm>
            <a:off x="0" y="-641445"/>
            <a:ext cx="12192000" cy="8566223"/>
          </a:xfrm>
          <a:custGeom>
            <a:avLst/>
            <a:gdLst>
              <a:gd name="connsiteX0" fmla="*/ 12192000 w 12192000"/>
              <a:gd name="connsiteY0" fmla="*/ 0 h 8566223"/>
              <a:gd name="connsiteX1" fmla="*/ 12192000 w 12192000"/>
              <a:gd name="connsiteY1" fmla="*/ 641443 h 8566223"/>
              <a:gd name="connsiteX2" fmla="*/ 12192000 w 12192000"/>
              <a:gd name="connsiteY2" fmla="*/ 664176 h 8566223"/>
              <a:gd name="connsiteX3" fmla="*/ 12192000 w 12192000"/>
              <a:gd name="connsiteY3" fmla="*/ 8566223 h 8566223"/>
              <a:gd name="connsiteX4" fmla="*/ 0 w 12192000"/>
              <a:gd name="connsiteY4" fmla="*/ 8566223 h 8566223"/>
              <a:gd name="connsiteX5" fmla="*/ 0 w 12192000"/>
              <a:gd name="connsiteY5" fmla="*/ 641443 h 8566223"/>
              <a:gd name="connsiteX6" fmla="*/ 11550557 w 12192000"/>
              <a:gd name="connsiteY6" fmla="*/ 641443 h 856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566223">
                <a:moveTo>
                  <a:pt x="12192000" y="0"/>
                </a:moveTo>
                <a:lnTo>
                  <a:pt x="12192000" y="641443"/>
                </a:lnTo>
                <a:lnTo>
                  <a:pt x="12192000" y="664176"/>
                </a:lnTo>
                <a:lnTo>
                  <a:pt x="12192000" y="8566223"/>
                </a:lnTo>
                <a:lnTo>
                  <a:pt x="0" y="8566223"/>
                </a:lnTo>
                <a:lnTo>
                  <a:pt x="0" y="641443"/>
                </a:lnTo>
                <a:lnTo>
                  <a:pt x="11550557" y="641443"/>
                </a:lnTo>
                <a:close/>
              </a:path>
            </a:pathLst>
          </a:custGeom>
          <a:solidFill>
            <a:schemeClr val="bg2"/>
          </a:solidFill>
        </p:spPr>
        <p:txBody>
          <a:bodyPr wrap="square" lIns="0" tIns="3780000">
            <a:noAutofit/>
          </a:bodyPr>
          <a:lstStyle>
            <a:lvl1pPr marL="0" indent="0" algn="ctr">
              <a:buNone/>
              <a:defRPr sz="1100" i="1" baseline="0">
                <a:solidFill>
                  <a:schemeClr val="bg2">
                    <a:lumMod val="50000"/>
                  </a:schemeClr>
                </a:solidFill>
              </a:defRPr>
            </a:lvl1pPr>
          </a:lstStyle>
          <a:p>
            <a:r>
              <a:rPr lang="en-US" dirty="0"/>
              <a:t>Picture</a:t>
            </a:r>
            <a:endParaRPr lang="nl-NL" dirty="0"/>
          </a:p>
        </p:txBody>
      </p:sp>
      <p:sp>
        <p:nvSpPr>
          <p:cNvPr id="103" name="WAAS">
            <a:extLst>
              <a:ext uri="{FF2B5EF4-FFF2-40B4-BE49-F238E27FC236}">
                <a16:creationId xmlns:a16="http://schemas.microsoft.com/office/drawing/2014/main" id="{6FF4435B-0259-4A0B-8766-113FA6C7150D}"/>
              </a:ext>
            </a:extLst>
          </p:cNvPr>
          <p:cNvSpPr>
            <a:spLocks noGrp="1"/>
          </p:cNvSpPr>
          <p:nvPr>
            <p:ph type="body" sz="quarter" idx="31" hasCustomPrompt="1"/>
          </p:nvPr>
        </p:nvSpPr>
        <p:spPr>
          <a:xfrm>
            <a:off x="0" y="-1"/>
            <a:ext cx="7260609" cy="7924779"/>
          </a:xfrm>
          <a:prstGeom prst="rect">
            <a:avLst/>
          </a:prstGeom>
          <a:gradFill>
            <a:gsLst>
              <a:gs pos="50000">
                <a:schemeClr val="bg1">
                  <a:alpha val="85000"/>
                </a:schemeClr>
              </a:gs>
              <a:gs pos="100000">
                <a:schemeClr val="bg1">
                  <a:alpha val="0"/>
                </a:schemeClr>
              </a:gs>
            </a:gsLst>
            <a:lin ang="0" scaled="1"/>
          </a:gradFill>
          <a:effectLst/>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6" name="Tijdelijke aanduiding voor tekst 25">
            <a:extLst>
              <a:ext uri="{FF2B5EF4-FFF2-40B4-BE49-F238E27FC236}">
                <a16:creationId xmlns:a16="http://schemas.microsoft.com/office/drawing/2014/main" id="{FD189DE6-E37E-4E61-9CA8-944B63509112}"/>
              </a:ext>
            </a:extLst>
          </p:cNvPr>
          <p:cNvSpPr>
            <a:spLocks noGrp="1"/>
          </p:cNvSpPr>
          <p:nvPr>
            <p:ph type="body" sz="quarter" idx="16" hasCustomPrompt="1"/>
          </p:nvPr>
        </p:nvSpPr>
        <p:spPr>
          <a:xfrm>
            <a:off x="4267215" y="2"/>
            <a:ext cx="7924783" cy="7924780"/>
          </a:xfrm>
          <a:custGeom>
            <a:avLst/>
            <a:gdLst>
              <a:gd name="connsiteX0" fmla="*/ 6858000 w 13716002"/>
              <a:gd name="connsiteY0" fmla="*/ 6857997 h 13715996"/>
              <a:gd name="connsiteX1" fmla="*/ 6858002 w 13716002"/>
              <a:gd name="connsiteY1" fmla="*/ 6857997 h 13715996"/>
              <a:gd name="connsiteX2" fmla="*/ 6858001 w 13716002"/>
              <a:gd name="connsiteY2" fmla="*/ 6857998 h 13715996"/>
              <a:gd name="connsiteX3" fmla="*/ 13716000 w 13716002"/>
              <a:gd name="connsiteY3" fmla="*/ 6857998 h 13715996"/>
              <a:gd name="connsiteX4" fmla="*/ 13716000 w 13716002"/>
              <a:gd name="connsiteY4" fmla="*/ 6857997 h 13715996"/>
              <a:gd name="connsiteX5" fmla="*/ 13716002 w 13716002"/>
              <a:gd name="connsiteY5" fmla="*/ 6857997 h 13715996"/>
              <a:gd name="connsiteX6" fmla="*/ 13716002 w 13716002"/>
              <a:gd name="connsiteY6" fmla="*/ 13715996 h 13715996"/>
              <a:gd name="connsiteX7" fmla="*/ 6858000 w 13716002"/>
              <a:gd name="connsiteY7" fmla="*/ 13715996 h 13715996"/>
              <a:gd name="connsiteX8" fmla="*/ 6857999 w 13716002"/>
              <a:gd name="connsiteY8" fmla="*/ 6857997 h 13715996"/>
              <a:gd name="connsiteX9" fmla="*/ 6857999 w 13716002"/>
              <a:gd name="connsiteY9" fmla="*/ 13715996 h 13715996"/>
              <a:gd name="connsiteX10" fmla="*/ 0 w 13716002"/>
              <a:gd name="connsiteY10" fmla="*/ 13715996 h 13715996"/>
              <a:gd name="connsiteX11" fmla="*/ 13716000 w 13716002"/>
              <a:gd name="connsiteY11" fmla="*/ 0 h 13715996"/>
              <a:gd name="connsiteX12" fmla="*/ 13716000 w 13716002"/>
              <a:gd name="connsiteY12" fmla="*/ 6857997 h 13715996"/>
              <a:gd name="connsiteX13" fmla="*/ 6858002 w 13716002"/>
              <a:gd name="connsiteY13" fmla="*/ 6857997 h 1371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002" h="13715996">
                <a:moveTo>
                  <a:pt x="6858000" y="6857997"/>
                </a:moveTo>
                <a:lnTo>
                  <a:pt x="6858002" y="6857997"/>
                </a:lnTo>
                <a:lnTo>
                  <a:pt x="6858001" y="6857998"/>
                </a:lnTo>
                <a:lnTo>
                  <a:pt x="13716000" y="6857998"/>
                </a:lnTo>
                <a:lnTo>
                  <a:pt x="13716000" y="6857997"/>
                </a:lnTo>
                <a:lnTo>
                  <a:pt x="13716002" y="6857997"/>
                </a:lnTo>
                <a:lnTo>
                  <a:pt x="13716002" y="13715996"/>
                </a:lnTo>
                <a:lnTo>
                  <a:pt x="6858000" y="13715996"/>
                </a:lnTo>
                <a:close/>
                <a:moveTo>
                  <a:pt x="6857999" y="6857997"/>
                </a:moveTo>
                <a:lnTo>
                  <a:pt x="6857999" y="13715996"/>
                </a:lnTo>
                <a:lnTo>
                  <a:pt x="0" y="13715996"/>
                </a:lnTo>
                <a:close/>
                <a:moveTo>
                  <a:pt x="13716000" y="0"/>
                </a:moveTo>
                <a:lnTo>
                  <a:pt x="13716000" y="6857997"/>
                </a:lnTo>
                <a:lnTo>
                  <a:pt x="6858002" y="6857997"/>
                </a:lnTo>
                <a:close/>
              </a:path>
            </a:pathLst>
          </a:custGeom>
          <a:solidFill>
            <a:schemeClr val="accent1">
              <a:alpha val="2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7" name="Tijdelijke aanduiding voor tekst 26">
            <a:extLst>
              <a:ext uri="{FF2B5EF4-FFF2-40B4-BE49-F238E27FC236}">
                <a16:creationId xmlns:a16="http://schemas.microsoft.com/office/drawing/2014/main" id="{65219310-FFB2-4324-894B-94B4DCEC432A}"/>
              </a:ext>
            </a:extLst>
          </p:cNvPr>
          <p:cNvSpPr>
            <a:spLocks noGrp="1"/>
          </p:cNvSpPr>
          <p:nvPr>
            <p:ph type="body" sz="quarter" idx="17" hasCustomPrompt="1"/>
          </p:nvPr>
        </p:nvSpPr>
        <p:spPr>
          <a:xfrm rot="16200000">
            <a:off x="5333996" y="2360"/>
            <a:ext cx="6858005" cy="6858002"/>
          </a:xfrm>
          <a:custGeom>
            <a:avLst/>
            <a:gdLst>
              <a:gd name="connsiteX0" fmla="*/ 6858000 w 13716002"/>
              <a:gd name="connsiteY0" fmla="*/ 6857997 h 13715996"/>
              <a:gd name="connsiteX1" fmla="*/ 6858002 w 13716002"/>
              <a:gd name="connsiteY1" fmla="*/ 6857997 h 13715996"/>
              <a:gd name="connsiteX2" fmla="*/ 6858001 w 13716002"/>
              <a:gd name="connsiteY2" fmla="*/ 6857998 h 13715996"/>
              <a:gd name="connsiteX3" fmla="*/ 13716000 w 13716002"/>
              <a:gd name="connsiteY3" fmla="*/ 6857998 h 13715996"/>
              <a:gd name="connsiteX4" fmla="*/ 13716000 w 13716002"/>
              <a:gd name="connsiteY4" fmla="*/ 6857997 h 13715996"/>
              <a:gd name="connsiteX5" fmla="*/ 13716002 w 13716002"/>
              <a:gd name="connsiteY5" fmla="*/ 6857997 h 13715996"/>
              <a:gd name="connsiteX6" fmla="*/ 13716002 w 13716002"/>
              <a:gd name="connsiteY6" fmla="*/ 13715996 h 13715996"/>
              <a:gd name="connsiteX7" fmla="*/ 6858000 w 13716002"/>
              <a:gd name="connsiteY7" fmla="*/ 13715996 h 13715996"/>
              <a:gd name="connsiteX8" fmla="*/ 6857999 w 13716002"/>
              <a:gd name="connsiteY8" fmla="*/ 6857997 h 13715996"/>
              <a:gd name="connsiteX9" fmla="*/ 6857999 w 13716002"/>
              <a:gd name="connsiteY9" fmla="*/ 13715996 h 13715996"/>
              <a:gd name="connsiteX10" fmla="*/ 0 w 13716002"/>
              <a:gd name="connsiteY10" fmla="*/ 13715996 h 13715996"/>
              <a:gd name="connsiteX11" fmla="*/ 13716000 w 13716002"/>
              <a:gd name="connsiteY11" fmla="*/ 0 h 13715996"/>
              <a:gd name="connsiteX12" fmla="*/ 13716000 w 13716002"/>
              <a:gd name="connsiteY12" fmla="*/ 6857997 h 13715996"/>
              <a:gd name="connsiteX13" fmla="*/ 6858002 w 13716002"/>
              <a:gd name="connsiteY13" fmla="*/ 6857997 h 1371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002" h="13715996">
                <a:moveTo>
                  <a:pt x="6858000" y="6857997"/>
                </a:moveTo>
                <a:lnTo>
                  <a:pt x="6858002" y="6857997"/>
                </a:lnTo>
                <a:lnTo>
                  <a:pt x="6858001" y="6857998"/>
                </a:lnTo>
                <a:lnTo>
                  <a:pt x="13716000" y="6857998"/>
                </a:lnTo>
                <a:lnTo>
                  <a:pt x="13716000" y="6857997"/>
                </a:lnTo>
                <a:lnTo>
                  <a:pt x="13716002" y="6857997"/>
                </a:lnTo>
                <a:lnTo>
                  <a:pt x="13716002" y="13715996"/>
                </a:lnTo>
                <a:lnTo>
                  <a:pt x="6858000" y="13715996"/>
                </a:lnTo>
                <a:close/>
                <a:moveTo>
                  <a:pt x="6857999" y="6857997"/>
                </a:moveTo>
                <a:lnTo>
                  <a:pt x="6857999" y="13715996"/>
                </a:lnTo>
                <a:lnTo>
                  <a:pt x="0" y="13715996"/>
                </a:lnTo>
                <a:close/>
                <a:moveTo>
                  <a:pt x="13716000" y="0"/>
                </a:moveTo>
                <a:lnTo>
                  <a:pt x="13716000" y="6857997"/>
                </a:lnTo>
                <a:lnTo>
                  <a:pt x="6858002" y="6857997"/>
                </a:lnTo>
                <a:close/>
              </a:path>
            </a:pathLst>
          </a:custGeom>
          <a:solidFill>
            <a:srgbClr val="004489">
              <a:alpha val="20000"/>
            </a:srgbClr>
          </a:solidFill>
          <a:effectLst/>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5" name="Tijdelijke aanduiding voor voettekst 4">
            <a:extLst>
              <a:ext uri="{FF2B5EF4-FFF2-40B4-BE49-F238E27FC236}">
                <a16:creationId xmlns:a16="http://schemas.microsoft.com/office/drawing/2014/main" id="{9494CA00-555D-4751-8668-226BC887CEBE}"/>
              </a:ext>
            </a:extLst>
          </p:cNvPr>
          <p:cNvSpPr>
            <a:spLocks noGrp="1"/>
          </p:cNvSpPr>
          <p:nvPr>
            <p:ph type="ftr" sz="quarter" idx="11"/>
          </p:nvPr>
        </p:nvSpPr>
        <p:spPr>
          <a:xfrm>
            <a:off x="648000" y="8185154"/>
            <a:ext cx="4114800" cy="151790"/>
          </a:xfrm>
          <a:prstGeom prst="rect">
            <a:avLst/>
          </a:prstGeom>
        </p:spPr>
        <p:txBody>
          <a:bodyPr/>
          <a:lstStyle/>
          <a:p>
            <a:r>
              <a:rPr lang="nl-NL" noProof="0"/>
              <a:t>Bedrijfspresentatie 2019</a:t>
            </a:r>
          </a:p>
        </p:txBody>
      </p:sp>
      <p:grpSp>
        <p:nvGrpSpPr>
          <p:cNvPr id="8" name="GRID" hidden="1">
            <a:extLst>
              <a:ext uri="{FF2B5EF4-FFF2-40B4-BE49-F238E27FC236}">
                <a16:creationId xmlns:a16="http://schemas.microsoft.com/office/drawing/2014/main" id="{BF1CAEF2-83C9-4C0A-9617-DB527CA79ED0}"/>
              </a:ext>
            </a:extLst>
          </p:cNvPr>
          <p:cNvGrpSpPr/>
          <p:nvPr userDrawn="1"/>
        </p:nvGrpSpPr>
        <p:grpSpPr>
          <a:xfrm>
            <a:off x="0" y="0"/>
            <a:ext cx="12192000" cy="6858000"/>
            <a:chOff x="0" y="0"/>
            <a:chExt cx="12192000" cy="6858000"/>
          </a:xfrm>
          <a:solidFill>
            <a:schemeClr val="tx1">
              <a:alpha val="41000"/>
            </a:schemeClr>
          </a:solidFill>
        </p:grpSpPr>
        <p:sp>
          <p:nvSpPr>
            <p:cNvPr id="9" name="Rechthoek 8">
              <a:extLst>
                <a:ext uri="{FF2B5EF4-FFF2-40B4-BE49-F238E27FC236}">
                  <a16:creationId xmlns:a16="http://schemas.microsoft.com/office/drawing/2014/main" id="{BA813301-FAF6-47FC-8C20-C23524B0429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F932F302-1C3E-47C4-8DCA-265904A273B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6364D8A0-DE7A-4BC0-8BC7-1AA6C32FC84C}"/>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18578005-3FE3-4132-AF2A-85CD1AF74089}"/>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CE3F93E9-E87B-4BC4-9918-7DF33C760B4E}"/>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 name="Rechthoek 13">
              <a:extLst>
                <a:ext uri="{FF2B5EF4-FFF2-40B4-BE49-F238E27FC236}">
                  <a16:creationId xmlns:a16="http://schemas.microsoft.com/office/drawing/2014/main" id="{BC4AAB43-7121-4F0E-BAF5-E8A0E2BC45F9}"/>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 name="Rechthoek 14">
              <a:extLst>
                <a:ext uri="{FF2B5EF4-FFF2-40B4-BE49-F238E27FC236}">
                  <a16:creationId xmlns:a16="http://schemas.microsoft.com/office/drawing/2014/main" id="{8F8E34B6-7354-4A2F-91B3-70CD499A52AB}"/>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4" name="Groep 23">
            <a:extLst>
              <a:ext uri="{FF2B5EF4-FFF2-40B4-BE49-F238E27FC236}">
                <a16:creationId xmlns:a16="http://schemas.microsoft.com/office/drawing/2014/main" id="{FA8FF961-5845-4C6C-93E3-380567C5CBAB}"/>
              </a:ext>
            </a:extLst>
          </p:cNvPr>
          <p:cNvGrpSpPr/>
          <p:nvPr userDrawn="1"/>
        </p:nvGrpSpPr>
        <p:grpSpPr>
          <a:xfrm>
            <a:off x="0" y="-490815"/>
            <a:ext cx="3411940" cy="300251"/>
            <a:chOff x="0" y="-371522"/>
            <a:chExt cx="3411940" cy="300251"/>
          </a:xfrm>
        </p:grpSpPr>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1400" noProof="0" dirty="0" err="1"/>
                <a:t>Title</a:t>
              </a:r>
              <a:r>
                <a:rPr lang="nl-NL" sz="1400" noProof="0" dirty="0"/>
                <a:t> slide / INTRO</a:t>
              </a:r>
            </a:p>
          </p:txBody>
        </p:sp>
        <p:sp>
          <p:nvSpPr>
            <p:cNvPr id="23" name="Rechthoekige driehoek 22">
              <a:extLst>
                <a:ext uri="{FF2B5EF4-FFF2-40B4-BE49-F238E27FC236}">
                  <a16:creationId xmlns:a16="http://schemas.microsoft.com/office/drawing/2014/main" id="{B21E738B-57BB-4FBB-87FA-59F67EF7F973}"/>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gr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647999" y="1980000"/>
            <a:ext cx="5061685" cy="1635620"/>
          </a:xfrm>
        </p:spPr>
        <p:txBody>
          <a:bodyPr anchor="t"/>
          <a:lstStyle>
            <a:lvl1pPr algn="l">
              <a:lnSpc>
                <a:spcPct val="100000"/>
              </a:lnSpc>
              <a:defRPr sz="4000"/>
            </a:lvl1pPr>
          </a:lstStyle>
          <a:p>
            <a:r>
              <a:rPr lang="en-GB" noProof="0" dirty="0"/>
              <a:t>Title of the presentation </a:t>
            </a:r>
            <a:br>
              <a:rPr lang="en-GB" noProof="0" dirty="0"/>
            </a:br>
            <a:r>
              <a:rPr lang="en-GB" noProof="0" dirty="0"/>
              <a:t>(max. 3 lines)</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647999" y="4140000"/>
            <a:ext cx="5061685" cy="395785"/>
          </a:xfrm>
        </p:spPr>
        <p:txBody>
          <a:bodyPr anchor="t"/>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speaker | Place</a:t>
            </a:r>
          </a:p>
        </p:txBody>
      </p:sp>
      <p:sp>
        <p:nvSpPr>
          <p:cNvPr id="4" name="Tijdelijke aanduiding voor datum 3">
            <a:extLst>
              <a:ext uri="{FF2B5EF4-FFF2-40B4-BE49-F238E27FC236}">
                <a16:creationId xmlns:a16="http://schemas.microsoft.com/office/drawing/2014/main" id="{5EEA2768-3B92-4FC5-8ED3-7B1C505E87AE}"/>
              </a:ext>
            </a:extLst>
          </p:cNvPr>
          <p:cNvSpPr>
            <a:spLocks noGrp="1"/>
          </p:cNvSpPr>
          <p:nvPr>
            <p:ph type="dt" sz="half" idx="10"/>
          </p:nvPr>
        </p:nvSpPr>
        <p:spPr>
          <a:xfrm>
            <a:off x="647999" y="4500000"/>
            <a:ext cx="5061685" cy="216635"/>
          </a:xfrm>
          <a:prstGeom prst="rect">
            <a:avLst/>
          </a:prstGeom>
        </p:spPr>
        <p:txBody>
          <a:bodyPr anchor="t"/>
          <a:lstStyle>
            <a:lvl1pPr algn="l">
              <a:defRPr sz="1200">
                <a:solidFill>
                  <a:schemeClr val="accent1"/>
                </a:solidFill>
              </a:defRPr>
            </a:lvl1pPr>
          </a:lstStyle>
          <a:p>
            <a:r>
              <a:rPr lang="en-GB" noProof="0" dirty="0"/>
              <a:t>date</a:t>
            </a:r>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11259402" y="7315200"/>
            <a:ext cx="284597" cy="151790"/>
          </a:xfrm>
        </p:spPr>
        <p:txBody>
          <a:bodyPr/>
          <a:lstStyle/>
          <a:p>
            <a:fld id="{D7B5DC5B-6873-43DB-ADC7-B15ACCE0DFDB}" type="slidenum">
              <a:rPr lang="nl-NL" noProof="0" smtClean="0"/>
              <a:t>‹N°›</a:t>
            </a:fld>
            <a:endParaRPr lang="nl-NL" noProof="0"/>
          </a:p>
        </p:txBody>
      </p:sp>
    </p:spTree>
    <p:extLst>
      <p:ext uri="{BB962C8B-B14F-4D97-AF65-F5344CB8AC3E}">
        <p14:creationId xmlns:p14="http://schemas.microsoft.com/office/powerpoint/2010/main" val="4117175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par>
                                <p:cTn id="8" presetID="2" presetClass="entr" presetSubtype="3" decel="10000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1250" fill="hold"/>
                                        <p:tgtEl>
                                          <p:spTgt spid="27"/>
                                        </p:tgtEl>
                                        <p:attrNameLst>
                                          <p:attrName>ppt_x</p:attrName>
                                        </p:attrNameLst>
                                      </p:cBhvr>
                                      <p:tavLst>
                                        <p:tav tm="0">
                                          <p:val>
                                            <p:strVal val="1+#ppt_w/2"/>
                                          </p:val>
                                        </p:tav>
                                        <p:tav tm="100000">
                                          <p:val>
                                            <p:strVal val="#ppt_x"/>
                                          </p:val>
                                        </p:tav>
                                      </p:tavLst>
                                    </p:anim>
                                    <p:anim calcmode="lin" valueType="num">
                                      <p:cBhvr additive="base">
                                        <p:cTn id="11" dur="1250" fill="hold"/>
                                        <p:tgtEl>
                                          <p:spTgt spid="27"/>
                                        </p:tgtEl>
                                        <p:attrNameLst>
                                          <p:attrName>ppt_y</p:attrName>
                                        </p:attrNameLst>
                                      </p:cBhvr>
                                      <p:tavLst>
                                        <p:tav tm="0">
                                          <p:val>
                                            <p:strVal val="0-#ppt_h/2"/>
                                          </p:val>
                                        </p:tav>
                                        <p:tav tm="100000">
                                          <p:val>
                                            <p:strVal val="#ppt_y"/>
                                          </p:val>
                                        </p:tav>
                                      </p:tavLst>
                                    </p:anim>
                                  </p:childTnLst>
                                </p:cTn>
                              </p:par>
                              <p:par>
                                <p:cTn id="12" presetID="2" presetClass="entr" presetSubtype="6" decel="100000" fill="hold" grpId="0" nodeType="withEffect">
                                  <p:stCondLst>
                                    <p:cond delay="20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250" fill="hold"/>
                                        <p:tgtEl>
                                          <p:spTgt spid="26"/>
                                        </p:tgtEl>
                                        <p:attrNameLst>
                                          <p:attrName>ppt_x</p:attrName>
                                        </p:attrNameLst>
                                      </p:cBhvr>
                                      <p:tavLst>
                                        <p:tav tm="0">
                                          <p:val>
                                            <p:strVal val="1+#ppt_w/2"/>
                                          </p:val>
                                        </p:tav>
                                        <p:tav tm="100000">
                                          <p:val>
                                            <p:strVal val="#ppt_x"/>
                                          </p:val>
                                        </p:tav>
                                      </p:tavLst>
                                    </p:anim>
                                    <p:anim calcmode="lin" valueType="num">
                                      <p:cBhvr additive="base">
                                        <p:cTn id="15" dur="1250" fill="hold"/>
                                        <p:tgtEl>
                                          <p:spTgt spid="26"/>
                                        </p:tgtEl>
                                        <p:attrNameLst>
                                          <p:attrName>ppt_y</p:attrName>
                                        </p:attrNameLst>
                                      </p:cBhvr>
                                      <p:tavLst>
                                        <p:tav tm="0">
                                          <p:val>
                                            <p:strVal val="1+#ppt_h/2"/>
                                          </p:val>
                                        </p:tav>
                                        <p:tav tm="100000">
                                          <p:val>
                                            <p:strVal val="#ppt_y"/>
                                          </p:val>
                                        </p:tav>
                                      </p:tavLst>
                                    </p:anim>
                                  </p:childTnLst>
                                </p:cTn>
                              </p:par>
                              <p:par>
                                <p:cTn id="16" presetID="2" presetClass="entr" presetSubtype="8" decel="100000" fill="hold" grpId="0" nodeType="with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0-#ppt_w/2"/>
                                          </p:val>
                                        </p:tav>
                                        <p:tav tm="100000">
                                          <p:val>
                                            <p:strVal val="#ppt_x"/>
                                          </p:val>
                                        </p:tav>
                                      </p:tavLst>
                                    </p:anim>
                                    <p:anim calcmode="lin" valueType="num">
                                      <p:cBhvr additive="base">
                                        <p:cTn id="19" dur="1000" fill="hold"/>
                                        <p:tgtEl>
                                          <p:spTgt spid="2"/>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125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750"/>
                                        <p:tgtEl>
                                          <p:spTgt spid="3">
                                            <p:txEl>
                                              <p:pRg st="0" end="0"/>
                                            </p:txEl>
                                          </p:spTgt>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tmplLst>
          <p:tmpl>
            <p:tnLst>
              <p:par>
                <p:cTn presetID="10" presetClass="entr" presetSubtype="0" fill="hold" nodeType="with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fade">
                      <p:cBhvr>
                        <p:cTn dur="1000"/>
                        <p:tgtEl>
                          <p:spTgt spid="103"/>
                        </p:tgtEl>
                      </p:cBhvr>
                    </p:animEffect>
                  </p:childTnLst>
                </p:cTn>
              </p:par>
            </p:tnLst>
          </p:tmpl>
        </p:tmplLst>
      </p:bldP>
      <p:bldP spid="26" grpId="0" animBg="1">
        <p:tmplLst>
          <p:tmpl>
            <p:tnLst>
              <p:par>
                <p:cTn presetID="2" presetClass="entr" presetSubtype="6" decel="100000" fill="hold" nodeType="withEffect">
                  <p:stCondLst>
                    <p:cond delay="2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250" fill="hold"/>
                        <p:tgtEl>
                          <p:spTgt spid="26"/>
                        </p:tgtEl>
                        <p:attrNameLst>
                          <p:attrName>ppt_x</p:attrName>
                        </p:attrNameLst>
                      </p:cBhvr>
                      <p:tavLst>
                        <p:tav tm="0">
                          <p:val>
                            <p:strVal val="1+#ppt_w/2"/>
                          </p:val>
                        </p:tav>
                        <p:tav tm="100000">
                          <p:val>
                            <p:strVal val="#ppt_x"/>
                          </p:val>
                        </p:tav>
                      </p:tavLst>
                    </p:anim>
                    <p:anim calcmode="lin" valueType="num">
                      <p:cBhvr additive="base">
                        <p:cTn dur="1250" fill="hold"/>
                        <p:tgtEl>
                          <p:spTgt spid="26"/>
                        </p:tgtEl>
                        <p:attrNameLst>
                          <p:attrName>ppt_y</p:attrName>
                        </p:attrNameLst>
                      </p:cBhvr>
                      <p:tavLst>
                        <p:tav tm="0">
                          <p:val>
                            <p:strVal val="1+#ppt_h/2"/>
                          </p:val>
                        </p:tav>
                        <p:tav tm="100000">
                          <p:val>
                            <p:strVal val="#ppt_y"/>
                          </p:val>
                        </p:tav>
                      </p:tavLst>
                    </p:anim>
                  </p:childTnLst>
                </p:cTn>
              </p:par>
            </p:tnLst>
          </p:tmpl>
        </p:tmplLst>
      </p:bldP>
      <p:bldP spid="27" grpId="0" animBg="1">
        <p:tmplLst>
          <p:tmpl>
            <p:tnLst>
              <p:par>
                <p:cTn presetID="2" presetClass="entr" presetSubtype="3"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250" fill="hold"/>
                        <p:tgtEl>
                          <p:spTgt spid="27"/>
                        </p:tgtEl>
                        <p:attrNameLst>
                          <p:attrName>ppt_x</p:attrName>
                        </p:attrNameLst>
                      </p:cBhvr>
                      <p:tavLst>
                        <p:tav tm="0">
                          <p:val>
                            <p:strVal val="1+#ppt_w/2"/>
                          </p:val>
                        </p:tav>
                        <p:tav tm="100000">
                          <p:val>
                            <p:strVal val="#ppt_x"/>
                          </p:val>
                        </p:tav>
                      </p:tavLst>
                    </p:anim>
                    <p:anim calcmode="lin" valueType="num">
                      <p:cBhvr additive="base">
                        <p:cTn dur="1250" fill="hold"/>
                        <p:tgtEl>
                          <p:spTgt spid="27"/>
                        </p:tgtEl>
                        <p:attrNameLst>
                          <p:attrName>ppt_y</p:attrName>
                        </p:attrNameLst>
                      </p:cBhvr>
                      <p:tavLst>
                        <p:tav tm="0">
                          <p:val>
                            <p:strVal val="0-#ppt_h/2"/>
                          </p:val>
                        </p:tav>
                        <p:tav tm="100000">
                          <p:val>
                            <p:strVal val="#ppt_y"/>
                          </p:val>
                        </p:tav>
                      </p:tavLst>
                    </p:anim>
                  </p:childTnLst>
                </p:cTn>
              </p:par>
            </p:tnLst>
          </p:tmpl>
        </p:tmplLst>
      </p:bldP>
      <p:bldP spid="2" grpId="0"/>
      <p:bldP spid="3" grpId="0" build="p">
        <p:tmplLst>
          <p:tmpl lvl="1">
            <p:tnLst>
              <p:par>
                <p:cTn presetID="10"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OUTRO">
    <p:spTree>
      <p:nvGrpSpPr>
        <p:cNvPr id="1" name=""/>
        <p:cNvGrpSpPr/>
        <p:nvPr/>
      </p:nvGrpSpPr>
      <p:grpSpPr>
        <a:xfrm>
          <a:off x="0" y="0"/>
          <a:ext cx="0" cy="0"/>
          <a:chOff x="0" y="0"/>
          <a:chExt cx="0" cy="0"/>
        </a:xfrm>
      </p:grpSpPr>
      <p:sp>
        <p:nvSpPr>
          <p:cNvPr id="40" name="Tijdelijke aanduiding voor afbeelding 39">
            <a:extLst>
              <a:ext uri="{FF2B5EF4-FFF2-40B4-BE49-F238E27FC236}">
                <a16:creationId xmlns:a16="http://schemas.microsoft.com/office/drawing/2014/main" id="{42DDCE9B-F15E-423E-A4A2-EB78A1976B7E}"/>
              </a:ext>
            </a:extLst>
          </p:cNvPr>
          <p:cNvSpPr>
            <a:spLocks noGrp="1"/>
          </p:cNvSpPr>
          <p:nvPr>
            <p:ph type="pic" sz="quarter" idx="13" hasCustomPrompt="1"/>
          </p:nvPr>
        </p:nvSpPr>
        <p:spPr>
          <a:xfrm>
            <a:off x="0" y="-641445"/>
            <a:ext cx="12192000" cy="8566223"/>
          </a:xfrm>
          <a:custGeom>
            <a:avLst/>
            <a:gdLst>
              <a:gd name="connsiteX0" fmla="*/ 12192000 w 12192000"/>
              <a:gd name="connsiteY0" fmla="*/ 0 h 8566223"/>
              <a:gd name="connsiteX1" fmla="*/ 12192000 w 12192000"/>
              <a:gd name="connsiteY1" fmla="*/ 641443 h 8566223"/>
              <a:gd name="connsiteX2" fmla="*/ 12192000 w 12192000"/>
              <a:gd name="connsiteY2" fmla="*/ 664176 h 8566223"/>
              <a:gd name="connsiteX3" fmla="*/ 12192000 w 12192000"/>
              <a:gd name="connsiteY3" fmla="*/ 8566223 h 8566223"/>
              <a:gd name="connsiteX4" fmla="*/ 0 w 12192000"/>
              <a:gd name="connsiteY4" fmla="*/ 8566223 h 8566223"/>
              <a:gd name="connsiteX5" fmla="*/ 0 w 12192000"/>
              <a:gd name="connsiteY5" fmla="*/ 641443 h 8566223"/>
              <a:gd name="connsiteX6" fmla="*/ 11550557 w 12192000"/>
              <a:gd name="connsiteY6" fmla="*/ 641443 h 856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8566223">
                <a:moveTo>
                  <a:pt x="12192000" y="0"/>
                </a:moveTo>
                <a:lnTo>
                  <a:pt x="12192000" y="641443"/>
                </a:lnTo>
                <a:lnTo>
                  <a:pt x="12192000" y="664176"/>
                </a:lnTo>
                <a:lnTo>
                  <a:pt x="12192000" y="8566223"/>
                </a:lnTo>
                <a:lnTo>
                  <a:pt x="0" y="8566223"/>
                </a:lnTo>
                <a:lnTo>
                  <a:pt x="0" y="641443"/>
                </a:lnTo>
                <a:lnTo>
                  <a:pt x="11550557" y="641443"/>
                </a:lnTo>
                <a:close/>
              </a:path>
            </a:pathLst>
          </a:custGeom>
          <a:solidFill>
            <a:schemeClr val="bg2"/>
          </a:solidFill>
        </p:spPr>
        <p:txBody>
          <a:bodyPr wrap="square" lIns="0" tIns="3780000">
            <a:noAutofit/>
          </a:bodyPr>
          <a:lstStyle>
            <a:lvl1pPr marL="0" indent="0" algn="ctr">
              <a:buNone/>
              <a:defRPr sz="1100" i="1" baseline="0">
                <a:solidFill>
                  <a:schemeClr val="bg2">
                    <a:lumMod val="50000"/>
                  </a:schemeClr>
                </a:solidFill>
              </a:defRPr>
            </a:lvl1pPr>
          </a:lstStyle>
          <a:p>
            <a:r>
              <a:rPr lang="en-US" dirty="0"/>
              <a:t>Picture</a:t>
            </a:r>
            <a:endParaRPr lang="nl-NL" dirty="0"/>
          </a:p>
        </p:txBody>
      </p:sp>
      <p:sp>
        <p:nvSpPr>
          <p:cNvPr id="34" name="Tijdelijke aanduiding voor tekst 33">
            <a:extLst>
              <a:ext uri="{FF2B5EF4-FFF2-40B4-BE49-F238E27FC236}">
                <a16:creationId xmlns:a16="http://schemas.microsoft.com/office/drawing/2014/main" id="{591A9D7E-A1EE-48EE-8993-7B81754169AD}"/>
              </a:ext>
            </a:extLst>
          </p:cNvPr>
          <p:cNvSpPr>
            <a:spLocks noGrp="1"/>
          </p:cNvSpPr>
          <p:nvPr>
            <p:ph type="body" sz="quarter" idx="16"/>
          </p:nvPr>
        </p:nvSpPr>
        <p:spPr>
          <a:xfrm>
            <a:off x="-1524003" y="2"/>
            <a:ext cx="13716002" cy="13715996"/>
          </a:xfrm>
          <a:custGeom>
            <a:avLst/>
            <a:gdLst>
              <a:gd name="connsiteX0" fmla="*/ 6858000 w 13716002"/>
              <a:gd name="connsiteY0" fmla="*/ 6857997 h 13715996"/>
              <a:gd name="connsiteX1" fmla="*/ 6858002 w 13716002"/>
              <a:gd name="connsiteY1" fmla="*/ 6857997 h 13715996"/>
              <a:gd name="connsiteX2" fmla="*/ 6858001 w 13716002"/>
              <a:gd name="connsiteY2" fmla="*/ 6857998 h 13715996"/>
              <a:gd name="connsiteX3" fmla="*/ 13716000 w 13716002"/>
              <a:gd name="connsiteY3" fmla="*/ 6857998 h 13715996"/>
              <a:gd name="connsiteX4" fmla="*/ 13716000 w 13716002"/>
              <a:gd name="connsiteY4" fmla="*/ 6857997 h 13715996"/>
              <a:gd name="connsiteX5" fmla="*/ 13716002 w 13716002"/>
              <a:gd name="connsiteY5" fmla="*/ 6857997 h 13715996"/>
              <a:gd name="connsiteX6" fmla="*/ 13716002 w 13716002"/>
              <a:gd name="connsiteY6" fmla="*/ 13715996 h 13715996"/>
              <a:gd name="connsiteX7" fmla="*/ 6858000 w 13716002"/>
              <a:gd name="connsiteY7" fmla="*/ 13715996 h 13715996"/>
              <a:gd name="connsiteX8" fmla="*/ 6857999 w 13716002"/>
              <a:gd name="connsiteY8" fmla="*/ 6857997 h 13715996"/>
              <a:gd name="connsiteX9" fmla="*/ 6857999 w 13716002"/>
              <a:gd name="connsiteY9" fmla="*/ 13715996 h 13715996"/>
              <a:gd name="connsiteX10" fmla="*/ 0 w 13716002"/>
              <a:gd name="connsiteY10" fmla="*/ 13715996 h 13715996"/>
              <a:gd name="connsiteX11" fmla="*/ 13716000 w 13716002"/>
              <a:gd name="connsiteY11" fmla="*/ 0 h 13715996"/>
              <a:gd name="connsiteX12" fmla="*/ 13716000 w 13716002"/>
              <a:gd name="connsiteY12" fmla="*/ 6857997 h 13715996"/>
              <a:gd name="connsiteX13" fmla="*/ 6858002 w 13716002"/>
              <a:gd name="connsiteY13" fmla="*/ 6857997 h 1371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002" h="13715996">
                <a:moveTo>
                  <a:pt x="6858000" y="6857997"/>
                </a:moveTo>
                <a:lnTo>
                  <a:pt x="6858002" y="6857997"/>
                </a:lnTo>
                <a:lnTo>
                  <a:pt x="6858001" y="6857998"/>
                </a:lnTo>
                <a:lnTo>
                  <a:pt x="13716000" y="6857998"/>
                </a:lnTo>
                <a:lnTo>
                  <a:pt x="13716000" y="6857997"/>
                </a:lnTo>
                <a:lnTo>
                  <a:pt x="13716002" y="6857997"/>
                </a:lnTo>
                <a:lnTo>
                  <a:pt x="13716002" y="13715996"/>
                </a:lnTo>
                <a:lnTo>
                  <a:pt x="6858000" y="13715996"/>
                </a:lnTo>
                <a:close/>
                <a:moveTo>
                  <a:pt x="6857999" y="6857997"/>
                </a:moveTo>
                <a:lnTo>
                  <a:pt x="6857999" y="13715996"/>
                </a:lnTo>
                <a:lnTo>
                  <a:pt x="0" y="13715996"/>
                </a:lnTo>
                <a:close/>
                <a:moveTo>
                  <a:pt x="13716000" y="0"/>
                </a:moveTo>
                <a:lnTo>
                  <a:pt x="13716000" y="6857997"/>
                </a:lnTo>
                <a:lnTo>
                  <a:pt x="6858002" y="6857997"/>
                </a:lnTo>
                <a:close/>
              </a:path>
            </a:pathLst>
          </a:custGeom>
          <a:solidFill>
            <a:schemeClr val="accent1">
              <a:alpha val="20000"/>
            </a:schemeClr>
          </a:solidFill>
        </p:spPr>
        <p:txBody>
          <a:bodyPr wrap="square">
            <a:noAutofit/>
          </a:bodyPr>
          <a:lstStyle>
            <a:lvl1pPr marL="0" indent="0">
              <a:buNone/>
              <a:defRPr sz="100">
                <a:solidFill>
                  <a:schemeClr val="bg1"/>
                </a:solidFill>
              </a:defRPr>
            </a:lvl1pPr>
          </a:lstStyle>
          <a:p>
            <a:pPr lvl="0"/>
            <a:r>
              <a:rPr lang="en-US"/>
              <a:t>Click to edit Master text styles</a:t>
            </a:r>
          </a:p>
        </p:txBody>
      </p:sp>
      <p:sp>
        <p:nvSpPr>
          <p:cNvPr id="35" name="Tijdelijke aanduiding voor tekst 34">
            <a:extLst>
              <a:ext uri="{FF2B5EF4-FFF2-40B4-BE49-F238E27FC236}">
                <a16:creationId xmlns:a16="http://schemas.microsoft.com/office/drawing/2014/main" id="{05771E43-FB00-43FA-A73A-2665011F5819}"/>
              </a:ext>
            </a:extLst>
          </p:cNvPr>
          <p:cNvSpPr>
            <a:spLocks noGrp="1"/>
          </p:cNvSpPr>
          <p:nvPr>
            <p:ph type="body" sz="quarter" idx="17" hasCustomPrompt="1"/>
          </p:nvPr>
        </p:nvSpPr>
        <p:spPr>
          <a:xfrm rot="16200000">
            <a:off x="5333996" y="2360"/>
            <a:ext cx="6858005" cy="6858002"/>
          </a:xfrm>
          <a:custGeom>
            <a:avLst/>
            <a:gdLst>
              <a:gd name="connsiteX0" fmla="*/ 6858000 w 13716002"/>
              <a:gd name="connsiteY0" fmla="*/ 6857997 h 13715996"/>
              <a:gd name="connsiteX1" fmla="*/ 6858002 w 13716002"/>
              <a:gd name="connsiteY1" fmla="*/ 6857997 h 13715996"/>
              <a:gd name="connsiteX2" fmla="*/ 6858001 w 13716002"/>
              <a:gd name="connsiteY2" fmla="*/ 6857998 h 13715996"/>
              <a:gd name="connsiteX3" fmla="*/ 13716000 w 13716002"/>
              <a:gd name="connsiteY3" fmla="*/ 6857998 h 13715996"/>
              <a:gd name="connsiteX4" fmla="*/ 13716000 w 13716002"/>
              <a:gd name="connsiteY4" fmla="*/ 6857997 h 13715996"/>
              <a:gd name="connsiteX5" fmla="*/ 13716002 w 13716002"/>
              <a:gd name="connsiteY5" fmla="*/ 6857997 h 13715996"/>
              <a:gd name="connsiteX6" fmla="*/ 13716002 w 13716002"/>
              <a:gd name="connsiteY6" fmla="*/ 13715996 h 13715996"/>
              <a:gd name="connsiteX7" fmla="*/ 6858000 w 13716002"/>
              <a:gd name="connsiteY7" fmla="*/ 13715996 h 13715996"/>
              <a:gd name="connsiteX8" fmla="*/ 6857999 w 13716002"/>
              <a:gd name="connsiteY8" fmla="*/ 6857997 h 13715996"/>
              <a:gd name="connsiteX9" fmla="*/ 6857999 w 13716002"/>
              <a:gd name="connsiteY9" fmla="*/ 13715996 h 13715996"/>
              <a:gd name="connsiteX10" fmla="*/ 0 w 13716002"/>
              <a:gd name="connsiteY10" fmla="*/ 13715996 h 13715996"/>
              <a:gd name="connsiteX11" fmla="*/ 13716000 w 13716002"/>
              <a:gd name="connsiteY11" fmla="*/ 0 h 13715996"/>
              <a:gd name="connsiteX12" fmla="*/ 13716000 w 13716002"/>
              <a:gd name="connsiteY12" fmla="*/ 6857997 h 13715996"/>
              <a:gd name="connsiteX13" fmla="*/ 6858002 w 13716002"/>
              <a:gd name="connsiteY13" fmla="*/ 6857997 h 1371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16002" h="13715996">
                <a:moveTo>
                  <a:pt x="6858000" y="6857997"/>
                </a:moveTo>
                <a:lnTo>
                  <a:pt x="6858002" y="6857997"/>
                </a:lnTo>
                <a:lnTo>
                  <a:pt x="6858001" y="6857998"/>
                </a:lnTo>
                <a:lnTo>
                  <a:pt x="13716000" y="6857998"/>
                </a:lnTo>
                <a:lnTo>
                  <a:pt x="13716000" y="6857997"/>
                </a:lnTo>
                <a:lnTo>
                  <a:pt x="13716002" y="6857997"/>
                </a:lnTo>
                <a:lnTo>
                  <a:pt x="13716002" y="13715996"/>
                </a:lnTo>
                <a:lnTo>
                  <a:pt x="6858000" y="13715996"/>
                </a:lnTo>
                <a:close/>
                <a:moveTo>
                  <a:pt x="6857999" y="6857997"/>
                </a:moveTo>
                <a:lnTo>
                  <a:pt x="6857999" y="13715996"/>
                </a:lnTo>
                <a:lnTo>
                  <a:pt x="0" y="13715996"/>
                </a:lnTo>
                <a:close/>
                <a:moveTo>
                  <a:pt x="13716000" y="0"/>
                </a:moveTo>
                <a:lnTo>
                  <a:pt x="13716000" y="6857997"/>
                </a:lnTo>
                <a:lnTo>
                  <a:pt x="6858002" y="6857997"/>
                </a:lnTo>
                <a:close/>
              </a:path>
            </a:pathLst>
          </a:custGeom>
          <a:solidFill>
            <a:srgbClr val="004489">
              <a:alpha val="2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2D1BBC6E-F9BF-4357-8F2F-8FFB4D00068A}"/>
              </a:ext>
            </a:extLst>
          </p:cNvPr>
          <p:cNvSpPr>
            <a:spLocks noGrp="1"/>
          </p:cNvSpPr>
          <p:nvPr>
            <p:ph type="sldNum" sz="quarter" idx="12"/>
          </p:nvPr>
        </p:nvSpPr>
        <p:spPr>
          <a:xfrm>
            <a:off x="11259402" y="7315200"/>
            <a:ext cx="284597" cy="151790"/>
          </a:xfrm>
        </p:spPr>
        <p:txBody>
          <a:bodyPr/>
          <a:lstStyle/>
          <a:p>
            <a:fld id="{D7B5DC5B-6873-43DB-ADC7-B15ACCE0DFDB}" type="slidenum">
              <a:rPr lang="nl-NL" noProof="0" smtClean="0"/>
              <a:t>‹N°›</a:t>
            </a:fld>
            <a:endParaRPr lang="nl-NL" noProof="0"/>
          </a:p>
        </p:txBody>
      </p:sp>
      <p:grpSp>
        <p:nvGrpSpPr>
          <p:cNvPr id="8" name="GRID" hidden="1">
            <a:extLst>
              <a:ext uri="{FF2B5EF4-FFF2-40B4-BE49-F238E27FC236}">
                <a16:creationId xmlns:a16="http://schemas.microsoft.com/office/drawing/2014/main" id="{BF1CAEF2-83C9-4C0A-9617-DB527CA79ED0}"/>
              </a:ext>
            </a:extLst>
          </p:cNvPr>
          <p:cNvGrpSpPr/>
          <p:nvPr userDrawn="1"/>
        </p:nvGrpSpPr>
        <p:grpSpPr>
          <a:xfrm>
            <a:off x="0" y="0"/>
            <a:ext cx="12192000" cy="6858000"/>
            <a:chOff x="0" y="0"/>
            <a:chExt cx="12192000" cy="6858000"/>
          </a:xfrm>
          <a:solidFill>
            <a:schemeClr val="tx1">
              <a:alpha val="41000"/>
            </a:schemeClr>
          </a:solidFill>
        </p:grpSpPr>
        <p:sp>
          <p:nvSpPr>
            <p:cNvPr id="9" name="Rechthoek 8">
              <a:extLst>
                <a:ext uri="{FF2B5EF4-FFF2-40B4-BE49-F238E27FC236}">
                  <a16:creationId xmlns:a16="http://schemas.microsoft.com/office/drawing/2014/main" id="{BA813301-FAF6-47FC-8C20-C23524B0429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F932F302-1C3E-47C4-8DCA-265904A273B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6364D8A0-DE7A-4BC0-8BC7-1AA6C32FC84C}"/>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18578005-3FE3-4132-AF2A-85CD1AF74089}"/>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3" name="Rechthoek 12">
              <a:extLst>
                <a:ext uri="{FF2B5EF4-FFF2-40B4-BE49-F238E27FC236}">
                  <a16:creationId xmlns:a16="http://schemas.microsoft.com/office/drawing/2014/main" id="{CE3F93E9-E87B-4BC4-9918-7DF33C760B4E}"/>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4" name="Rechthoek 13">
              <a:extLst>
                <a:ext uri="{FF2B5EF4-FFF2-40B4-BE49-F238E27FC236}">
                  <a16:creationId xmlns:a16="http://schemas.microsoft.com/office/drawing/2014/main" id="{BC4AAB43-7121-4F0E-BAF5-E8A0E2BC45F9}"/>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5" name="Rechthoek 14">
              <a:extLst>
                <a:ext uri="{FF2B5EF4-FFF2-40B4-BE49-F238E27FC236}">
                  <a16:creationId xmlns:a16="http://schemas.microsoft.com/office/drawing/2014/main" id="{8F8E34B6-7354-4A2F-91B3-70CD499A52AB}"/>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4" name="Groep 23">
            <a:extLst>
              <a:ext uri="{FF2B5EF4-FFF2-40B4-BE49-F238E27FC236}">
                <a16:creationId xmlns:a16="http://schemas.microsoft.com/office/drawing/2014/main" id="{FA8FF961-5845-4C6C-93E3-380567C5CBAB}"/>
              </a:ext>
            </a:extLst>
          </p:cNvPr>
          <p:cNvGrpSpPr/>
          <p:nvPr userDrawn="1"/>
        </p:nvGrpSpPr>
        <p:grpSpPr>
          <a:xfrm>
            <a:off x="0" y="-490815"/>
            <a:ext cx="3411940" cy="300251"/>
            <a:chOff x="0" y="-371522"/>
            <a:chExt cx="3411940" cy="300251"/>
          </a:xfrm>
        </p:grpSpPr>
        <p:sp>
          <p:nvSpPr>
            <p:cNvPr id="7" name="Rechthoek: afgeronde hoeken 6">
              <a:extLst>
                <a:ext uri="{FF2B5EF4-FFF2-40B4-BE49-F238E27FC236}">
                  <a16:creationId xmlns:a16="http://schemas.microsoft.com/office/drawing/2014/main" id="{7D3AA19E-3DC8-4556-BC42-05B65FEB6237}"/>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1400" noProof="0" dirty="0" err="1"/>
                <a:t>Title</a:t>
              </a:r>
              <a:r>
                <a:rPr lang="nl-NL" sz="1400" noProof="0" dirty="0"/>
                <a:t> slide / OUTRO</a:t>
              </a:r>
            </a:p>
          </p:txBody>
        </p:sp>
        <p:sp>
          <p:nvSpPr>
            <p:cNvPr id="23" name="Rechthoekige driehoek 22">
              <a:extLst>
                <a:ext uri="{FF2B5EF4-FFF2-40B4-BE49-F238E27FC236}">
                  <a16:creationId xmlns:a16="http://schemas.microsoft.com/office/drawing/2014/main" id="{B21E738B-57BB-4FBB-87FA-59F67EF7F973}"/>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grpSp>
      <p:grpSp>
        <p:nvGrpSpPr>
          <p:cNvPr id="33" name="HULPLIJNEN" hidden="1">
            <a:extLst>
              <a:ext uri="{FF2B5EF4-FFF2-40B4-BE49-F238E27FC236}">
                <a16:creationId xmlns:a16="http://schemas.microsoft.com/office/drawing/2014/main" id="{6C954FA7-5929-46DE-81AE-28A8480F87E8}"/>
              </a:ext>
            </a:extLst>
          </p:cNvPr>
          <p:cNvGrpSpPr/>
          <p:nvPr userDrawn="1"/>
        </p:nvGrpSpPr>
        <p:grpSpPr>
          <a:xfrm>
            <a:off x="-1684421" y="-1657350"/>
            <a:ext cx="17381621" cy="4552959"/>
            <a:chOff x="-1684421" y="-1657350"/>
            <a:chExt cx="17381621" cy="4552959"/>
          </a:xfrm>
        </p:grpSpPr>
        <p:cxnSp>
          <p:nvCxnSpPr>
            <p:cNvPr id="28" name="Rechte verbindingslijn 27">
              <a:extLst>
                <a:ext uri="{FF2B5EF4-FFF2-40B4-BE49-F238E27FC236}">
                  <a16:creationId xmlns:a16="http://schemas.microsoft.com/office/drawing/2014/main" id="{C8DDF68F-BAF1-40FD-B6ED-CFADB85BC613}"/>
                </a:ext>
              </a:extLst>
            </p:cNvPr>
            <p:cNvCxnSpPr/>
            <p:nvPr userDrawn="1"/>
          </p:nvCxnSpPr>
          <p:spPr>
            <a:xfrm>
              <a:off x="-1524000" y="-1657350"/>
              <a:ext cx="17221200" cy="0"/>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6F58C08B-7CAA-42B4-B9E8-808C166AC97A}"/>
                </a:ext>
              </a:extLst>
            </p:cNvPr>
            <p:cNvCxnSpPr/>
            <p:nvPr userDrawn="1"/>
          </p:nvCxnSpPr>
          <p:spPr>
            <a:xfrm>
              <a:off x="-1524000" y="2895609"/>
              <a:ext cx="17221200" cy="0"/>
            </a:xfrm>
            <a:prstGeom prst="line">
              <a:avLst/>
            </a:prstGeom>
            <a:ln w="127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882C96CF-3B44-4CC9-83B1-420569593DFC}"/>
                </a:ext>
              </a:extLst>
            </p:cNvPr>
            <p:cNvCxnSpPr>
              <a:cxnSpLocks/>
            </p:cNvCxnSpPr>
            <p:nvPr userDrawn="1"/>
          </p:nvCxnSpPr>
          <p:spPr>
            <a:xfrm>
              <a:off x="-1684421" y="2"/>
              <a:ext cx="15231979" cy="0"/>
            </a:xfrm>
            <a:prstGeom prst="line">
              <a:avLst/>
            </a:prstGeom>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2A71DEDF-37F1-4689-8FA1-5E743C7DD6C0}"/>
              </a:ext>
            </a:extLst>
          </p:cNvPr>
          <p:cNvSpPr>
            <a:spLocks noGrp="1"/>
          </p:cNvSpPr>
          <p:nvPr>
            <p:ph type="ctrTitle" hasCustomPrompt="1"/>
          </p:nvPr>
        </p:nvSpPr>
        <p:spPr>
          <a:xfrm>
            <a:off x="647999" y="1980000"/>
            <a:ext cx="5061685" cy="1611015"/>
          </a:xfrm>
        </p:spPr>
        <p:txBody>
          <a:bodyPr anchor="t"/>
          <a:lstStyle>
            <a:lvl1pPr algn="l">
              <a:lnSpc>
                <a:spcPct val="100000"/>
              </a:lnSpc>
              <a:defRPr sz="4000" baseline="0"/>
            </a:lvl1pPr>
          </a:lstStyle>
          <a:p>
            <a:r>
              <a:rPr lang="en-GB" noProof="0" dirty="0"/>
              <a:t>Title of the presentation</a:t>
            </a:r>
            <a:br>
              <a:rPr lang="en-GB" noProof="0" dirty="0"/>
            </a:br>
            <a:r>
              <a:rPr lang="en-GB" noProof="0" dirty="0"/>
              <a:t>(max. 3 lines)</a:t>
            </a:r>
          </a:p>
        </p:txBody>
      </p:sp>
      <p:sp>
        <p:nvSpPr>
          <p:cNvPr id="31" name="Ondertitel 2">
            <a:extLst>
              <a:ext uri="{FF2B5EF4-FFF2-40B4-BE49-F238E27FC236}">
                <a16:creationId xmlns:a16="http://schemas.microsoft.com/office/drawing/2014/main" id="{0A03D7D6-7A98-492F-82FC-DF4C1CBB7230}"/>
              </a:ext>
            </a:extLst>
          </p:cNvPr>
          <p:cNvSpPr>
            <a:spLocks noGrp="1"/>
          </p:cNvSpPr>
          <p:nvPr>
            <p:ph type="subTitle" idx="1" hasCustomPrompt="1"/>
          </p:nvPr>
        </p:nvSpPr>
        <p:spPr>
          <a:xfrm>
            <a:off x="647999" y="4140000"/>
            <a:ext cx="5061685" cy="395785"/>
          </a:xfrm>
        </p:spPr>
        <p:txBody>
          <a:bodyPr anchor="t"/>
          <a:lstStyle>
            <a:lvl1pPr marL="0" indent="0" algn="l">
              <a:spcAft>
                <a:spcPts val="0"/>
              </a:spcAft>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Name speaker | Place</a:t>
            </a:r>
          </a:p>
        </p:txBody>
      </p:sp>
      <p:sp>
        <p:nvSpPr>
          <p:cNvPr id="36" name="Tijdelijke aanduiding voor datum 3">
            <a:extLst>
              <a:ext uri="{FF2B5EF4-FFF2-40B4-BE49-F238E27FC236}">
                <a16:creationId xmlns:a16="http://schemas.microsoft.com/office/drawing/2014/main" id="{12F96FBA-F8E4-4155-965D-D30F9F72EE44}"/>
              </a:ext>
            </a:extLst>
          </p:cNvPr>
          <p:cNvSpPr>
            <a:spLocks noGrp="1"/>
          </p:cNvSpPr>
          <p:nvPr>
            <p:ph type="dt" sz="half" idx="10"/>
          </p:nvPr>
        </p:nvSpPr>
        <p:spPr>
          <a:xfrm>
            <a:off x="647999" y="4500000"/>
            <a:ext cx="5061685" cy="216635"/>
          </a:xfrm>
          <a:prstGeom prst="rect">
            <a:avLst/>
          </a:prstGeom>
        </p:spPr>
        <p:txBody>
          <a:bodyPr anchor="t"/>
          <a:lstStyle>
            <a:lvl1pPr algn="l">
              <a:defRPr sz="1200">
                <a:solidFill>
                  <a:schemeClr val="accent1"/>
                </a:solidFill>
              </a:defRPr>
            </a:lvl1pPr>
          </a:lstStyle>
          <a:p>
            <a:r>
              <a:rPr lang="en-GB" noProof="0" dirty="0"/>
              <a:t>Date</a:t>
            </a:r>
          </a:p>
        </p:txBody>
      </p:sp>
    </p:spTree>
    <p:extLst>
      <p:ext uri="{BB962C8B-B14F-4D97-AF65-F5344CB8AC3E}">
        <p14:creationId xmlns:p14="http://schemas.microsoft.com/office/powerpoint/2010/main" val="2579202157"/>
      </p:ext>
    </p:extLst>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61000" decel="39000" fill="hold" grpId="0" nodeType="withEffect">
                                  <p:stCondLst>
                                    <p:cond delay="0"/>
                                  </p:stCondLst>
                                  <p:childTnLst>
                                    <p:animMotion origin="layout" path="M 3.33333E-6 0 L 3.33333E-6 -1.21574 " pathEditMode="relative" rAng="0" ptsTypes="AA">
                                      <p:cBhvr>
                                        <p:cTn id="6" dur="2000" fill="hold"/>
                                        <p:tgtEl>
                                          <p:spTgt spid="35"/>
                                        </p:tgtEl>
                                        <p:attrNameLst>
                                          <p:attrName>ppt_x</p:attrName>
                                          <p:attrName>ppt_y</p:attrName>
                                        </p:attrNameLst>
                                      </p:cBhvr>
                                      <p:rCtr x="0" y="-60787"/>
                                    </p:animMotion>
                                  </p:childTnLst>
                                </p:cTn>
                              </p:par>
                              <p:par>
                                <p:cTn id="7" presetID="42" presetClass="path" presetSubtype="0" accel="61000" decel="39000" fill="hold" grpId="0" nodeType="withEffect">
                                  <p:stCondLst>
                                    <p:cond delay="0"/>
                                  </p:stCondLst>
                                  <p:childTnLst>
                                    <p:animMotion origin="layout" path="M 2.91667E-6 1.85185E-6 L 2.91667E-6 -1.5081 " pathEditMode="relative" rAng="0" ptsTypes="AA">
                                      <p:cBhvr>
                                        <p:cTn id="8" dur="2000" fill="hold"/>
                                        <p:tgtEl>
                                          <p:spTgt spid="2"/>
                                        </p:tgtEl>
                                        <p:attrNameLst>
                                          <p:attrName>ppt_x</p:attrName>
                                          <p:attrName>ppt_y</p:attrName>
                                        </p:attrNameLst>
                                      </p:cBhvr>
                                      <p:rCtr x="0" y="-75394"/>
                                    </p:animMotion>
                                  </p:childTnLst>
                                </p:cTn>
                              </p:par>
                              <p:par>
                                <p:cTn id="9" presetID="42" presetClass="path" presetSubtype="0" accel="61000" decel="39000" fill="hold" grpId="0" nodeType="withEffect">
                                  <p:stCondLst>
                                    <p:cond delay="0"/>
                                  </p:stCondLst>
                                  <p:childTnLst>
                                    <p:animMotion origin="layout" path="M 5.55112E-17 0 L 5.55112E-17 -1 " pathEditMode="relative" rAng="0" ptsTypes="AA">
                                      <p:cBhvr>
                                        <p:cTn id="10" dur="2000" fill="hold"/>
                                        <p:tgtEl>
                                          <p:spTgt spid="34"/>
                                        </p:tgtEl>
                                        <p:attrNameLst>
                                          <p:attrName>ppt_x</p:attrName>
                                          <p:attrName>ppt_y</p:attrName>
                                        </p:attrNameLst>
                                      </p:cBhvr>
                                      <p:rCtr x="0" y="-50000"/>
                                    </p:animMotion>
                                  </p:childTnLst>
                                </p:cTn>
                              </p:par>
                              <p:par>
                                <p:cTn id="11" presetID="42" presetClass="path" presetSubtype="0" accel="61000" decel="39000" fill="hold" grpId="0" nodeType="withEffect">
                                  <p:stCondLst>
                                    <p:cond delay="0"/>
                                  </p:stCondLst>
                                  <p:childTnLst>
                                    <p:animMotion origin="layout" path="M 2.91667E-6 1.85185E-6 L 2.91667E-6 -1.5081 " pathEditMode="relative" rAng="0" ptsTypes="AA">
                                      <p:cBhvr>
                                        <p:cTn id="12" dur="2000" fill="hold"/>
                                        <p:tgtEl>
                                          <p:spTgt spid="31"/>
                                        </p:tgtEl>
                                        <p:attrNameLst>
                                          <p:attrName>ppt_x</p:attrName>
                                          <p:attrName>ppt_y</p:attrName>
                                        </p:attrNameLst>
                                      </p:cBhvr>
                                      <p:rCtr x="0" y="-75394"/>
                                    </p:animMotion>
                                  </p:childTnLst>
                                </p:cTn>
                              </p:par>
                              <p:par>
                                <p:cTn id="13" presetID="42" presetClass="path" presetSubtype="0" accel="61000" decel="39000" fill="hold" grpId="0" nodeType="withEffect">
                                  <p:stCondLst>
                                    <p:cond delay="0"/>
                                  </p:stCondLst>
                                  <p:childTnLst>
                                    <p:animMotion origin="layout" path="M 2.91667E-6 1.85185E-6 L 2.91667E-6 -1.5081 " pathEditMode="relative" rAng="0" ptsTypes="AA">
                                      <p:cBhvr>
                                        <p:cTn id="14" dur="2000" fill="hold"/>
                                        <p:tgtEl>
                                          <p:spTgt spid="36"/>
                                        </p:tgtEl>
                                        <p:attrNameLst>
                                          <p:attrName>ppt_x</p:attrName>
                                          <p:attrName>ppt_y</p:attrName>
                                        </p:attrNameLst>
                                      </p:cBhvr>
                                      <p:rCtr x="0" y="-75394"/>
                                    </p:animMotion>
                                  </p:childTnLst>
                                </p:cTn>
                              </p:par>
                              <p:par>
                                <p:cTn id="15" presetID="42" presetClass="path" presetSubtype="0" accel="61000" decel="39000" fill="hold" grpId="0" nodeType="withEffect">
                                  <p:stCondLst>
                                    <p:cond delay="0"/>
                                  </p:stCondLst>
                                  <p:childTnLst>
                                    <p:animMotion origin="layout" path="M 2.5E-6 -4.44444E-6 L 2.5E-6 -0.15509 " pathEditMode="relative" rAng="0" ptsTypes="AA">
                                      <p:cBhvr>
                                        <p:cTn id="16" dur="2000" fill="hold"/>
                                        <p:tgtEl>
                                          <p:spTgt spid="40"/>
                                        </p:tgtEl>
                                        <p:attrNameLst>
                                          <p:attrName>ppt_x</p:attrName>
                                          <p:attrName>ppt_y</p:attrName>
                                        </p:attrNameLst>
                                      </p:cBhvr>
                                      <p:rCtr x="0" y="-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4" grpId="0" animBg="1">
        <p:tmplLst>
          <p:tmpl>
            <p:tnLst>
              <p:par>
                <p:cTn presetID="42" presetClass="path" presetSubtype="0" accel="61000" decel="39000" fill="hold" nodeType="withEffect">
                  <p:stCondLst>
                    <p:cond delay="0"/>
                  </p:stCondLst>
                  <p:childTnLst>
                    <p:animMotion origin="layout" path="M 5.55112E-17 0 L 5.55112E-17 -1 " pathEditMode="relative" rAng="0" ptsTypes="AA">
                      <p:cBhvr>
                        <p:cTn dur="2000" fill="hold"/>
                        <p:tgtEl>
                          <p:spTgt spid="34"/>
                        </p:tgtEl>
                        <p:attrNameLst>
                          <p:attrName>ppt_x</p:attrName>
                          <p:attrName>ppt_y</p:attrName>
                        </p:attrNameLst>
                      </p:cBhvr>
                      <p:rCtr x="0" y="-50000"/>
                    </p:animMotion>
                  </p:childTnLst>
                </p:cTn>
              </p:par>
            </p:tnLst>
          </p:tmpl>
        </p:tmplLst>
      </p:bldP>
      <p:bldP spid="35" grpId="0" animBg="1">
        <p:tmplLst>
          <p:tmpl>
            <p:tnLst>
              <p:par>
                <p:cTn presetID="42" presetClass="path" presetSubtype="0" accel="61000" decel="39000" fill="hold" nodeType="withEffect">
                  <p:stCondLst>
                    <p:cond delay="0"/>
                  </p:stCondLst>
                  <p:childTnLst>
                    <p:animMotion origin="layout" path="M 3.33333E-6 0 L 3.33333E-6 -1.21574 " pathEditMode="relative" rAng="0" ptsTypes="AA">
                      <p:cBhvr>
                        <p:cTn dur="2000" fill="hold"/>
                        <p:tgtEl>
                          <p:spTgt spid="35"/>
                        </p:tgtEl>
                        <p:attrNameLst>
                          <p:attrName>ppt_x</p:attrName>
                          <p:attrName>ppt_y</p:attrName>
                        </p:attrNameLst>
                      </p:cBhvr>
                      <p:rCtr x="0" y="-60787"/>
                    </p:animMotion>
                  </p:childTnLst>
                </p:cTn>
              </p:par>
            </p:tnLst>
          </p:tmpl>
        </p:tmplLst>
      </p:bldP>
      <p:bldP spid="2" grpId="0"/>
      <p:bldP spid="31" grpId="0">
        <p:tmplLst>
          <p:tmpl>
            <p:tnLst>
              <p:par>
                <p:cTn presetID="42" presetClass="path" presetSubtype="0" accel="61000" decel="39000" fill="hold" nodeType="withEffect">
                  <p:stCondLst>
                    <p:cond delay="0"/>
                  </p:stCondLst>
                  <p:childTnLst>
                    <p:animMotion origin="layout" path="M 2.91667E-6 1.85185E-6 L 2.91667E-6 -1.5081 " pathEditMode="relative" rAng="0" ptsTypes="AA">
                      <p:cBhvr>
                        <p:cTn dur="2000" fill="hold"/>
                        <p:tgtEl>
                          <p:spTgt spid="31"/>
                        </p:tgtEl>
                        <p:attrNameLst>
                          <p:attrName>ppt_x</p:attrName>
                          <p:attrName>ppt_y</p:attrName>
                        </p:attrNameLst>
                      </p:cBhvr>
                      <p:rCtr x="0" y="-75394"/>
                    </p:animMotion>
                  </p:childTnLst>
                </p:cTn>
              </p:par>
            </p:tnLst>
          </p:tmpl>
        </p:tmplLst>
      </p:bldP>
      <p:bldP spid="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100%">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Header</a:t>
            </a:r>
          </a:p>
          <a:p>
            <a:pPr lvl="5"/>
            <a:r>
              <a:rPr lang="en-GB" noProof="0" dirty="0"/>
              <a:t>Bullet</a:t>
            </a:r>
          </a:p>
          <a:p>
            <a:pPr lvl="6"/>
            <a:r>
              <a:rPr lang="en-GB" noProof="0" dirty="0"/>
              <a:t>Sub-bullet #1</a:t>
            </a:r>
          </a:p>
          <a:p>
            <a:pPr lvl="7"/>
            <a:r>
              <a:rPr lang="en-GB" noProof="0" dirty="0"/>
              <a:t>Sub-bullet #2</a:t>
            </a:r>
          </a:p>
          <a:p>
            <a:pPr lvl="8"/>
            <a:r>
              <a:rPr lang="en-GB" noProof="0" dirty="0"/>
              <a:t>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0" y="0"/>
            <a:ext cx="12192000" cy="6858000"/>
            <a:chOff x="0" y="0"/>
            <a:chExt cx="12192000"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1" name="Tijdelijke aanduiding voor tekst 20">
            <a:extLst>
              <a:ext uri="{FF2B5EF4-FFF2-40B4-BE49-F238E27FC236}">
                <a16:creationId xmlns:a16="http://schemas.microsoft.com/office/drawing/2014/main" id="{A68025ED-2AE7-4928-83FA-D4E28191007B}"/>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0" name="Tijdelijke aanduiding voor tekst 19">
            <a:extLst>
              <a:ext uri="{FF2B5EF4-FFF2-40B4-BE49-F238E27FC236}">
                <a16:creationId xmlns:a16="http://schemas.microsoft.com/office/drawing/2014/main" id="{09BFCB4D-D097-4029-806F-0084CBBC90B7}"/>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sp>
        <p:nvSpPr>
          <p:cNvPr id="22" name="Tijdelijke aanduiding voor tekst 21">
            <a:extLst>
              <a:ext uri="{FF2B5EF4-FFF2-40B4-BE49-F238E27FC236}">
                <a16:creationId xmlns:a16="http://schemas.microsoft.com/office/drawing/2014/main" id="{8F34DD24-E2DA-49EF-A65F-B7D7817147FD}"/>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3" name="Tijdelijke aanduiding voor tekst 22">
            <a:extLst>
              <a:ext uri="{FF2B5EF4-FFF2-40B4-BE49-F238E27FC236}">
                <a16:creationId xmlns:a16="http://schemas.microsoft.com/office/drawing/2014/main" id="{94A1D1F7-00A4-41D7-980C-9D52B2DE7D9B}"/>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1400" noProof="0" dirty="0" err="1"/>
                <a:t>Text</a:t>
              </a:r>
              <a:r>
                <a:rPr lang="nl-NL" sz="1400" noProof="0" dirty="0"/>
                <a:t> 100%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grpSp>
      <p:sp>
        <p:nvSpPr>
          <p:cNvPr id="5" name="Footer Placeholder 4">
            <a:extLst>
              <a:ext uri="{FF2B5EF4-FFF2-40B4-BE49-F238E27FC236}">
                <a16:creationId xmlns:a16="http://schemas.microsoft.com/office/drawing/2014/main" id="{AA03C233-5E7F-4EE2-AF64-98AD852024D3}"/>
              </a:ext>
            </a:extLst>
          </p:cNvPr>
          <p:cNvSpPr>
            <a:spLocks noGrp="1"/>
          </p:cNvSpPr>
          <p:nvPr>
            <p:ph type="ftr" sz="quarter" idx="18"/>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16" name="Text Placeholder 15">
            <a:extLst>
              <a:ext uri="{FF2B5EF4-FFF2-40B4-BE49-F238E27FC236}">
                <a16:creationId xmlns:a16="http://schemas.microsoft.com/office/drawing/2014/main" id="{E65D7DFA-329E-4E2E-92CB-0B9F038357D5}"/>
              </a:ext>
            </a:extLst>
          </p:cNvPr>
          <p:cNvSpPr>
            <a:spLocks noGrp="1"/>
          </p:cNvSpPr>
          <p:nvPr>
            <p:ph type="body" sz="quarter" idx="19"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Tree>
    <p:extLst>
      <p:ext uri="{BB962C8B-B14F-4D97-AF65-F5344CB8AC3E}">
        <p14:creationId xmlns:p14="http://schemas.microsoft.com/office/powerpoint/2010/main" val="23406463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25% / Text 75%">
    <p:spTree>
      <p:nvGrpSpPr>
        <p:cNvPr id="1" name=""/>
        <p:cNvGrpSpPr/>
        <p:nvPr/>
      </p:nvGrpSpPr>
      <p:grpSpPr>
        <a:xfrm>
          <a:off x="0" y="0"/>
          <a:ext cx="0" cy="0"/>
          <a:chOff x="0" y="0"/>
          <a:chExt cx="0" cy="0"/>
        </a:xfrm>
      </p:grpSpPr>
      <p:sp>
        <p:nvSpPr>
          <p:cNvPr id="40" name="Tijdelijke aanduiding voor afbeelding 16">
            <a:extLst>
              <a:ext uri="{FF2B5EF4-FFF2-40B4-BE49-F238E27FC236}">
                <a16:creationId xmlns:a16="http://schemas.microsoft.com/office/drawing/2014/main" id="{1D465989-9A42-41C9-8DA5-97859826C275}"/>
              </a:ext>
            </a:extLst>
          </p:cNvPr>
          <p:cNvSpPr>
            <a:spLocks noGrp="1"/>
          </p:cNvSpPr>
          <p:nvPr>
            <p:ph type="pic" sz="quarter" idx="13" hasCustomPrompt="1"/>
          </p:nvPr>
        </p:nvSpPr>
        <p:spPr>
          <a:xfrm>
            <a:off x="0" y="0"/>
            <a:ext cx="5922335" cy="6858000"/>
          </a:xfrm>
          <a:solidFill>
            <a:schemeClr val="bg2"/>
          </a:solidFill>
        </p:spPr>
        <p:txBody>
          <a:bodyPr lIns="648000" tIns="612000"/>
          <a:lstStyle>
            <a:lvl1pPr marL="0" indent="0" algn="l">
              <a:spcAft>
                <a:spcPts val="0"/>
              </a:spcAft>
              <a:buNone/>
              <a:defRPr sz="1100" i="1" baseline="0">
                <a:solidFill>
                  <a:schemeClr val="bg2">
                    <a:lumMod val="50000"/>
                  </a:schemeClr>
                </a:solidFill>
              </a:defRPr>
            </a:lvl1pPr>
          </a:lstStyle>
          <a:p>
            <a:r>
              <a:rPr lang="en-GB" noProof="0" dirty="0"/>
              <a:t>Select this entry box, go to the ‘Insert’ tab, click on ‘Image’,</a:t>
            </a:r>
            <a:br>
              <a:rPr lang="en-GB" noProof="0" dirty="0"/>
            </a:br>
            <a:r>
              <a:rPr lang="en-GB" noProof="0" dirty="0"/>
              <a:t>select the desired image and click on ‘Insert’.</a:t>
            </a:r>
          </a:p>
        </p:txBody>
      </p:sp>
      <p:sp>
        <p:nvSpPr>
          <p:cNvPr id="38" name="Tijdelijke aanduiding voor tekst 37">
            <a:extLst>
              <a:ext uri="{FF2B5EF4-FFF2-40B4-BE49-F238E27FC236}">
                <a16:creationId xmlns:a16="http://schemas.microsoft.com/office/drawing/2014/main" id="{DED74755-E12B-41FC-AB31-027B20AEF745}"/>
              </a:ext>
            </a:extLst>
          </p:cNvPr>
          <p:cNvSpPr>
            <a:spLocks noGrp="1"/>
          </p:cNvSpPr>
          <p:nvPr>
            <p:ph type="body" sz="quarter" idx="15" hasCustomPrompt="1"/>
          </p:nvPr>
        </p:nvSpPr>
        <p:spPr>
          <a:xfrm flipH="1">
            <a:off x="-1073050" y="0"/>
            <a:ext cx="13265050" cy="6858000"/>
          </a:xfrm>
          <a:custGeom>
            <a:avLst/>
            <a:gdLst>
              <a:gd name="connsiteX0" fmla="*/ 6407048 w 13265050"/>
              <a:gd name="connsiteY0" fmla="*/ 0 h 6858000"/>
              <a:gd name="connsiteX1" fmla="*/ 0 w 13265050"/>
              <a:gd name="connsiteY1" fmla="*/ 0 h 6858000"/>
              <a:gd name="connsiteX2" fmla="*/ 0 w 13265050"/>
              <a:gd name="connsiteY2" fmla="*/ 6858000 h 6858000"/>
              <a:gd name="connsiteX3" fmla="*/ 6407048 w 13265050"/>
              <a:gd name="connsiteY3" fmla="*/ 6858000 h 6858000"/>
              <a:gd name="connsiteX4" fmla="*/ 6407050 w 13265050"/>
              <a:gd name="connsiteY4" fmla="*/ 0 h 6858000"/>
              <a:gd name="connsiteX5" fmla="*/ 6407050 w 13265050"/>
              <a:gd name="connsiteY5" fmla="*/ 6858000 h 6858000"/>
              <a:gd name="connsiteX6" fmla="*/ 13265050 w 1326505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65050" h="6858000">
                <a:moveTo>
                  <a:pt x="6407048" y="0"/>
                </a:moveTo>
                <a:lnTo>
                  <a:pt x="0" y="0"/>
                </a:lnTo>
                <a:lnTo>
                  <a:pt x="0" y="6858000"/>
                </a:lnTo>
                <a:lnTo>
                  <a:pt x="6407048" y="6858000"/>
                </a:lnTo>
                <a:close/>
                <a:moveTo>
                  <a:pt x="6407050" y="0"/>
                </a:moveTo>
                <a:lnTo>
                  <a:pt x="6407050" y="6858000"/>
                </a:lnTo>
                <a:lnTo>
                  <a:pt x="13265050" y="6858000"/>
                </a:lnTo>
                <a:close/>
              </a:path>
            </a:pathLst>
          </a:custGeom>
          <a:solidFill>
            <a:schemeClr val="bg1"/>
          </a:solidFill>
        </p:spPr>
        <p:txBody>
          <a:bodyPr wrap="square">
            <a:noAutofit/>
          </a:bodyPr>
          <a:lstStyle>
            <a:lvl1pPr marL="0" indent="0">
              <a:buNone/>
              <a:defRPr sz="100">
                <a:solidFill>
                  <a:schemeClr val="bg1"/>
                </a:solidFill>
              </a:defRPr>
            </a:lvl1pPr>
          </a:lstStyle>
          <a:p>
            <a:pPr lvl="0"/>
            <a:r>
              <a:rPr lang="nl-NL" dirty="0"/>
              <a:t> </a:t>
            </a:r>
          </a:p>
        </p:txBody>
      </p:sp>
      <p:sp>
        <p:nvSpPr>
          <p:cNvPr id="29" name="Tijdelijke aanduiding voor tekst 20">
            <a:extLst>
              <a:ext uri="{FF2B5EF4-FFF2-40B4-BE49-F238E27FC236}">
                <a16:creationId xmlns:a16="http://schemas.microsoft.com/office/drawing/2014/main" id="{9B9A58D5-7F4F-4700-803F-0272BA44844D}"/>
              </a:ext>
            </a:extLst>
          </p:cNvPr>
          <p:cNvSpPr>
            <a:spLocks noGrp="1"/>
          </p:cNvSpPr>
          <p:nvPr>
            <p:ph type="body" sz="quarter" idx="33"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0" name="Tijdelijke aanduiding voor tekst 19">
            <a:extLst>
              <a:ext uri="{FF2B5EF4-FFF2-40B4-BE49-F238E27FC236}">
                <a16:creationId xmlns:a16="http://schemas.microsoft.com/office/drawing/2014/main" id="{5FD0FC69-F73D-4C55-B9DC-239642ABD093}"/>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21">
            <a:extLst>
              <a:ext uri="{FF2B5EF4-FFF2-40B4-BE49-F238E27FC236}">
                <a16:creationId xmlns:a16="http://schemas.microsoft.com/office/drawing/2014/main" id="{4CC71C5A-3BF2-4E7A-9A0A-BA2984F8CFE7}"/>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2">
            <a:extLst>
              <a:ext uri="{FF2B5EF4-FFF2-40B4-BE49-F238E27FC236}">
                <a16:creationId xmlns:a16="http://schemas.microsoft.com/office/drawing/2014/main" id="{CC005BFF-EAA9-4C14-8F56-4AB55600AB25}"/>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4428000" y="1800000"/>
            <a:ext cx="7332495" cy="4008539"/>
          </a:xfrm>
        </p:spPr>
        <p:txBody>
          <a:bodyPr vert="horz"/>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Header</a:t>
            </a:r>
          </a:p>
          <a:p>
            <a:pPr lvl="5"/>
            <a:r>
              <a:rPr lang="en-GB" noProof="0"/>
              <a:t>Bullet</a:t>
            </a:r>
          </a:p>
          <a:p>
            <a:pPr lvl="6"/>
            <a:r>
              <a:rPr lang="en-GB" noProof="0"/>
              <a:t>Sub-bullet #1</a:t>
            </a:r>
          </a:p>
          <a:p>
            <a:pPr lvl="7"/>
            <a:r>
              <a:rPr lang="en-GB" noProof="0"/>
              <a:t>Sub-bullet #2</a:t>
            </a:r>
          </a:p>
          <a:p>
            <a:pPr lvl="8"/>
            <a:r>
              <a:rPr lang="en-GB" noProof="0"/>
              <a:t>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4007CB6F-1CBB-4D3C-B38D-76892B3EBDB2}" type="datetime4">
              <a:rPr lang="nl-NL" noProof="0" smtClean="0"/>
              <a:t>22 april 2020</a:t>
            </a:fld>
            <a:endParaRPr lang="nl-NL" noProof="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47" name="Groep 46">
            <a:extLst>
              <a:ext uri="{FF2B5EF4-FFF2-40B4-BE49-F238E27FC236}">
                <a16:creationId xmlns:a16="http://schemas.microsoft.com/office/drawing/2014/main" id="{A733F6B0-11D7-4658-955C-AF4CB70AA473}"/>
              </a:ext>
            </a:extLst>
          </p:cNvPr>
          <p:cNvGrpSpPr/>
          <p:nvPr userDrawn="1"/>
        </p:nvGrpSpPr>
        <p:grpSpPr>
          <a:xfrm>
            <a:off x="0" y="-490815"/>
            <a:ext cx="3411940" cy="300251"/>
            <a:chOff x="0" y="-371522"/>
            <a:chExt cx="3411940" cy="300251"/>
          </a:xfrm>
        </p:grpSpPr>
        <p:sp>
          <p:nvSpPr>
            <p:cNvPr id="48" name="Rechthoek: afgeronde hoeken 47">
              <a:extLst>
                <a:ext uri="{FF2B5EF4-FFF2-40B4-BE49-F238E27FC236}">
                  <a16:creationId xmlns:a16="http://schemas.microsoft.com/office/drawing/2014/main" id="{4041B548-A82B-424F-A857-60156323898B}"/>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1400" noProof="0" dirty="0"/>
                <a:t>Image 25% / </a:t>
              </a:r>
              <a:r>
                <a:rPr lang="nl-NL" sz="1400" noProof="0" dirty="0" err="1"/>
                <a:t>Text</a:t>
              </a:r>
              <a:r>
                <a:rPr lang="nl-NL" sz="1400" noProof="0" dirty="0"/>
                <a:t> 75%</a:t>
              </a:r>
            </a:p>
          </p:txBody>
        </p:sp>
        <p:sp>
          <p:nvSpPr>
            <p:cNvPr id="49" name="Rechthoekige driehoek 48">
              <a:extLst>
                <a:ext uri="{FF2B5EF4-FFF2-40B4-BE49-F238E27FC236}">
                  <a16:creationId xmlns:a16="http://schemas.microsoft.com/office/drawing/2014/main" id="{73FFB141-8AC7-45E7-B190-18DCF92CD4B5}"/>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grpSp>
      <p:grpSp>
        <p:nvGrpSpPr>
          <p:cNvPr id="50" name="GRID" hidden="1">
            <a:extLst>
              <a:ext uri="{FF2B5EF4-FFF2-40B4-BE49-F238E27FC236}">
                <a16:creationId xmlns:a16="http://schemas.microsoft.com/office/drawing/2014/main" id="{99E3960A-1462-4B80-ADC4-A3747BE9764F}"/>
              </a:ext>
            </a:extLst>
          </p:cNvPr>
          <p:cNvGrpSpPr/>
          <p:nvPr userDrawn="1"/>
        </p:nvGrpSpPr>
        <p:grpSpPr>
          <a:xfrm>
            <a:off x="0" y="0"/>
            <a:ext cx="12192000" cy="6858000"/>
            <a:chOff x="0" y="0"/>
            <a:chExt cx="12192000" cy="6858000"/>
          </a:xfrm>
          <a:solidFill>
            <a:schemeClr val="tx1">
              <a:alpha val="41000"/>
            </a:schemeClr>
          </a:solidFill>
        </p:grpSpPr>
        <p:sp>
          <p:nvSpPr>
            <p:cNvPr id="51" name="Rechthoek 50">
              <a:extLst>
                <a:ext uri="{FF2B5EF4-FFF2-40B4-BE49-F238E27FC236}">
                  <a16:creationId xmlns:a16="http://schemas.microsoft.com/office/drawing/2014/main" id="{3D6EBD11-97C8-4D83-BFD9-AF2079495297}"/>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7315E993-AB9D-44DA-ADB8-4795FE99076B}"/>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D43E683C-D32A-4962-A96D-86509FC71942}"/>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4" name="Rechthoek 53">
              <a:extLst>
                <a:ext uri="{FF2B5EF4-FFF2-40B4-BE49-F238E27FC236}">
                  <a16:creationId xmlns:a16="http://schemas.microsoft.com/office/drawing/2014/main" id="{4AE56E8D-799D-4C59-B8D6-444E19D8B590}"/>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5" name="Rechthoek 54">
              <a:extLst>
                <a:ext uri="{FF2B5EF4-FFF2-40B4-BE49-F238E27FC236}">
                  <a16:creationId xmlns:a16="http://schemas.microsoft.com/office/drawing/2014/main" id="{DD7A907D-4C8D-4B65-AC92-46EF0DE876C9}"/>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6" name="Rechthoek 55">
              <a:extLst>
                <a:ext uri="{FF2B5EF4-FFF2-40B4-BE49-F238E27FC236}">
                  <a16:creationId xmlns:a16="http://schemas.microsoft.com/office/drawing/2014/main" id="{D04EB40D-8620-4C2D-8D1A-E59B05927CA5}"/>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7" name="Rechthoek 56">
              <a:extLst>
                <a:ext uri="{FF2B5EF4-FFF2-40B4-BE49-F238E27FC236}">
                  <a16:creationId xmlns:a16="http://schemas.microsoft.com/office/drawing/2014/main" id="{C6429148-5CE1-4EF5-A09B-8071E7D7B439}"/>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8" name="Rechthoek 57">
              <a:extLst>
                <a:ext uri="{FF2B5EF4-FFF2-40B4-BE49-F238E27FC236}">
                  <a16:creationId xmlns:a16="http://schemas.microsoft.com/office/drawing/2014/main" id="{C61D6369-95B1-49A8-923C-83FEBC7C6746}"/>
                </a:ext>
              </a:extLst>
            </p:cNvPr>
            <p:cNvSpPr/>
            <p:nvPr userDrawn="1"/>
          </p:nvSpPr>
          <p:spPr>
            <a:xfrm>
              <a:off x="5087958"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9" name="Rechthoek 58">
              <a:extLst>
                <a:ext uri="{FF2B5EF4-FFF2-40B4-BE49-F238E27FC236}">
                  <a16:creationId xmlns:a16="http://schemas.microsoft.com/office/drawing/2014/main" id="{E2C77ED2-E288-43B5-8D02-30861E37D10F}"/>
                </a:ext>
              </a:extLst>
            </p:cNvPr>
            <p:cNvSpPr/>
            <p:nvPr userDrawn="1"/>
          </p:nvSpPr>
          <p:spPr>
            <a:xfrm>
              <a:off x="3851503"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5" name="Footer Placeholder 4">
            <a:extLst>
              <a:ext uri="{FF2B5EF4-FFF2-40B4-BE49-F238E27FC236}">
                <a16:creationId xmlns:a16="http://schemas.microsoft.com/office/drawing/2014/main" id="{1775A2B5-3250-4AB8-A057-DCA5895E98E2}"/>
              </a:ext>
            </a:extLst>
          </p:cNvPr>
          <p:cNvSpPr>
            <a:spLocks noGrp="1"/>
          </p:cNvSpPr>
          <p:nvPr>
            <p:ph type="ftr" sz="quarter" idx="34"/>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27" name="Text Placeholder 15">
            <a:extLst>
              <a:ext uri="{FF2B5EF4-FFF2-40B4-BE49-F238E27FC236}">
                <a16:creationId xmlns:a16="http://schemas.microsoft.com/office/drawing/2014/main" id="{A73E8D23-0617-4320-9A93-9E05B248F63A}"/>
              </a:ext>
            </a:extLst>
          </p:cNvPr>
          <p:cNvSpPr>
            <a:spLocks noGrp="1"/>
          </p:cNvSpPr>
          <p:nvPr>
            <p:ph type="body" sz="quarter" idx="19" hasCustomPrompt="1"/>
          </p:nvPr>
        </p:nvSpPr>
        <p:spPr>
          <a:xfrm>
            <a:off x="5724000" y="180000"/>
            <a:ext cx="6120000" cy="864000"/>
          </a:xfrm>
        </p:spPr>
        <p:txBody>
          <a:bodyPr/>
          <a:lstStyle>
            <a:lvl1pPr marL="0" indent="0" algn="r">
              <a:spcAft>
                <a:spcPts val="0"/>
              </a:spcAft>
              <a:buNone/>
              <a:defRPr sz="2800" b="0" i="0" baseline="0">
                <a:solidFill>
                  <a:srgbClr val="0076C8"/>
                </a:solidFill>
                <a:latin typeface="+mj-lt"/>
              </a:defRPr>
            </a:lvl1pPr>
            <a:lvl2pPr marL="0" indent="0" algn="r">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Tree>
    <p:extLst>
      <p:ext uri="{BB962C8B-B14F-4D97-AF65-F5344CB8AC3E}">
        <p14:creationId xmlns:p14="http://schemas.microsoft.com/office/powerpoint/2010/main" val="1339503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1000" decel="89000" fill="hold" grpId="0" nodeType="withEffect">
                                  <p:stCondLst>
                                    <p:cond delay="0"/>
                                  </p:stCondLst>
                                  <p:childTnLst>
                                    <p:animScale>
                                      <p:cBhvr>
                                        <p:cTn id="6" dur="5000" fill="hold"/>
                                        <p:tgtEl>
                                          <p:spTgt spid="4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50% / Text 50%">
    <p:spTree>
      <p:nvGrpSpPr>
        <p:cNvPr id="1" name=""/>
        <p:cNvGrpSpPr/>
        <p:nvPr/>
      </p:nvGrpSpPr>
      <p:grpSpPr>
        <a:xfrm>
          <a:off x="0" y="0"/>
          <a:ext cx="0" cy="0"/>
          <a:chOff x="0" y="0"/>
          <a:chExt cx="0" cy="0"/>
        </a:xfrm>
      </p:grpSpPr>
      <p:sp>
        <p:nvSpPr>
          <p:cNvPr id="40" name="Tijdelijke aanduiding voor afbeelding 16">
            <a:extLst>
              <a:ext uri="{FF2B5EF4-FFF2-40B4-BE49-F238E27FC236}">
                <a16:creationId xmlns:a16="http://schemas.microsoft.com/office/drawing/2014/main" id="{1D465989-9A42-41C9-8DA5-97859826C275}"/>
              </a:ext>
            </a:extLst>
          </p:cNvPr>
          <p:cNvSpPr>
            <a:spLocks noGrp="1"/>
          </p:cNvSpPr>
          <p:nvPr>
            <p:ph type="pic" sz="quarter" idx="13" hasCustomPrompt="1"/>
          </p:nvPr>
        </p:nvSpPr>
        <p:spPr>
          <a:xfrm>
            <a:off x="0" y="0"/>
            <a:ext cx="12192000" cy="6858000"/>
          </a:xfrm>
          <a:solidFill>
            <a:schemeClr val="bg2"/>
          </a:solidFill>
        </p:spPr>
        <p:txBody>
          <a:bodyPr lIns="648000" tIns="612000"/>
          <a:lstStyle>
            <a:lvl1pPr marL="0" indent="0" algn="l">
              <a:spcAft>
                <a:spcPts val="0"/>
              </a:spcAft>
              <a:buNone/>
              <a:defRPr sz="1100" i="1" baseline="0">
                <a:solidFill>
                  <a:schemeClr val="bg2">
                    <a:lumMod val="50000"/>
                  </a:schemeClr>
                </a:solidFill>
              </a:defRPr>
            </a:lvl1pPr>
          </a:lstStyle>
          <a:p>
            <a:r>
              <a:rPr lang="en-GB" noProof="0" dirty="0"/>
              <a:t>Select this entry box, go to the ‘Insert’ tab, click on ‘Image’,</a:t>
            </a:r>
            <a:br>
              <a:rPr lang="en-GB" noProof="0" dirty="0"/>
            </a:br>
            <a:r>
              <a:rPr lang="en-GB" noProof="0" dirty="0"/>
              <a:t>select the desired image and click on ‘Insert’.</a:t>
            </a:r>
          </a:p>
        </p:txBody>
      </p:sp>
      <p:sp>
        <p:nvSpPr>
          <p:cNvPr id="56" name="Tijdelijke aanduiding voor tekst 55">
            <a:extLst>
              <a:ext uri="{FF2B5EF4-FFF2-40B4-BE49-F238E27FC236}">
                <a16:creationId xmlns:a16="http://schemas.microsoft.com/office/drawing/2014/main" id="{22159C01-9DFE-4C25-8226-DD6BFAA05A5C}"/>
              </a:ext>
            </a:extLst>
          </p:cNvPr>
          <p:cNvSpPr>
            <a:spLocks noGrp="1"/>
          </p:cNvSpPr>
          <p:nvPr>
            <p:ph type="body" sz="quarter" idx="15" hasCustomPrompt="1"/>
          </p:nvPr>
        </p:nvSpPr>
        <p:spPr>
          <a:xfrm flipH="1">
            <a:off x="413160" y="0"/>
            <a:ext cx="11778840" cy="6858000"/>
          </a:xfrm>
          <a:custGeom>
            <a:avLst/>
            <a:gdLst>
              <a:gd name="connsiteX0" fmla="*/ 4920838 w 11778840"/>
              <a:gd name="connsiteY0" fmla="*/ 0 h 6858000"/>
              <a:gd name="connsiteX1" fmla="*/ 0 w 11778840"/>
              <a:gd name="connsiteY1" fmla="*/ 0 h 6858000"/>
              <a:gd name="connsiteX2" fmla="*/ 0 w 11778840"/>
              <a:gd name="connsiteY2" fmla="*/ 6858000 h 6858000"/>
              <a:gd name="connsiteX3" fmla="*/ 4920838 w 11778840"/>
              <a:gd name="connsiteY3" fmla="*/ 6858000 h 6858000"/>
              <a:gd name="connsiteX4" fmla="*/ 4920840 w 11778840"/>
              <a:gd name="connsiteY4" fmla="*/ 0 h 6858000"/>
              <a:gd name="connsiteX5" fmla="*/ 4920840 w 11778840"/>
              <a:gd name="connsiteY5" fmla="*/ 6858000 h 6858000"/>
              <a:gd name="connsiteX6" fmla="*/ 11778840 w 1177884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8840" h="6858000">
                <a:moveTo>
                  <a:pt x="4920838" y="0"/>
                </a:moveTo>
                <a:lnTo>
                  <a:pt x="0" y="0"/>
                </a:lnTo>
                <a:lnTo>
                  <a:pt x="0" y="6858000"/>
                </a:lnTo>
                <a:lnTo>
                  <a:pt x="4920838" y="6858000"/>
                </a:lnTo>
                <a:close/>
                <a:moveTo>
                  <a:pt x="4920840" y="0"/>
                </a:moveTo>
                <a:lnTo>
                  <a:pt x="4920840" y="6858000"/>
                </a:lnTo>
                <a:lnTo>
                  <a:pt x="11778840" y="6858000"/>
                </a:lnTo>
                <a:close/>
              </a:path>
            </a:pathLst>
          </a:custGeom>
          <a:solidFill>
            <a:schemeClr val="bg1"/>
          </a:solidFill>
        </p:spPr>
        <p:txBody>
          <a:bodyPr wrap="square">
            <a:noAutofit/>
          </a:bodyPr>
          <a:lstStyle>
            <a:lvl1pPr marL="0" indent="0">
              <a:buNone/>
              <a:defRPr sz="100">
                <a:solidFill>
                  <a:schemeClr val="bg1"/>
                </a:solidFill>
              </a:defRPr>
            </a:lvl1pPr>
          </a:lstStyle>
          <a:p>
            <a:pPr lvl="0"/>
            <a:r>
              <a:rPr lang="en-GB" noProof="0"/>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5724000" y="1836000"/>
            <a:ext cx="5879713" cy="3991966"/>
          </a:xfrm>
        </p:spPr>
        <p:txBody>
          <a:bodyPr vert="horz"/>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Header</a:t>
            </a:r>
          </a:p>
          <a:p>
            <a:pPr lvl="5"/>
            <a:r>
              <a:rPr lang="en-GB" noProof="0"/>
              <a:t>Bullet</a:t>
            </a:r>
          </a:p>
          <a:p>
            <a:pPr lvl="6"/>
            <a:r>
              <a:rPr lang="en-GB" noProof="0"/>
              <a:t>Sub-bullet #1</a:t>
            </a:r>
          </a:p>
          <a:p>
            <a:pPr lvl="7"/>
            <a:r>
              <a:rPr lang="en-GB" noProof="0"/>
              <a:t>Sub-bullet #2</a:t>
            </a:r>
          </a:p>
          <a:p>
            <a:pPr lvl="8"/>
            <a:r>
              <a:rPr lang="en-GB" noProof="0"/>
              <a:t>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DD1DA917-58BE-42EB-9A4D-64415D60400B}" type="datetime4">
              <a:rPr lang="nl-NL" noProof="0" smtClean="0"/>
              <a:t>22 april 2020</a:t>
            </a:fld>
            <a:endParaRPr lang="nl-NL" noProof="0"/>
          </a:p>
        </p:txBody>
      </p:sp>
      <p:sp>
        <p:nvSpPr>
          <p:cNvPr id="36" name="Tijdelijke aanduiding voor tekst 20">
            <a:extLst>
              <a:ext uri="{FF2B5EF4-FFF2-40B4-BE49-F238E27FC236}">
                <a16:creationId xmlns:a16="http://schemas.microsoft.com/office/drawing/2014/main" id="{CF59045E-1419-441F-A858-CBE5BCC3487A}"/>
              </a:ext>
            </a:extLst>
          </p:cNvPr>
          <p:cNvSpPr>
            <a:spLocks noGrp="1"/>
          </p:cNvSpPr>
          <p:nvPr>
            <p:ph type="body" sz="quarter" idx="34"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7" name="Tijdelijke aanduiding voor tekst 19">
            <a:extLst>
              <a:ext uri="{FF2B5EF4-FFF2-40B4-BE49-F238E27FC236}">
                <a16:creationId xmlns:a16="http://schemas.microsoft.com/office/drawing/2014/main" id="{C38FDDCD-E95E-4A15-9721-A5A9CFC88D3A}"/>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8" name="Tijdelijke aanduiding voor tekst 21">
            <a:extLst>
              <a:ext uri="{FF2B5EF4-FFF2-40B4-BE49-F238E27FC236}">
                <a16:creationId xmlns:a16="http://schemas.microsoft.com/office/drawing/2014/main" id="{46015648-CE93-4743-AEE5-9DD09BDFB836}"/>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9" name="Tijdelijke aanduiding voor tekst 22">
            <a:extLst>
              <a:ext uri="{FF2B5EF4-FFF2-40B4-BE49-F238E27FC236}">
                <a16:creationId xmlns:a16="http://schemas.microsoft.com/office/drawing/2014/main" id="{20E8007A-47D1-41F7-A6E1-FB5C9802F0A7}"/>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32" name="Groep 31">
            <a:extLst>
              <a:ext uri="{FF2B5EF4-FFF2-40B4-BE49-F238E27FC236}">
                <a16:creationId xmlns:a16="http://schemas.microsoft.com/office/drawing/2014/main" id="{DE66D839-E9C0-4628-B241-02F9CE1AB4E9}"/>
              </a:ext>
            </a:extLst>
          </p:cNvPr>
          <p:cNvGrpSpPr/>
          <p:nvPr userDrawn="1"/>
        </p:nvGrpSpPr>
        <p:grpSpPr>
          <a:xfrm>
            <a:off x="0" y="-490815"/>
            <a:ext cx="3411940" cy="300251"/>
            <a:chOff x="0" y="-371522"/>
            <a:chExt cx="3411940" cy="300251"/>
          </a:xfrm>
        </p:grpSpPr>
        <p:sp>
          <p:nvSpPr>
            <p:cNvPr id="33" name="Rechthoek: afgeronde hoeken 32">
              <a:extLst>
                <a:ext uri="{FF2B5EF4-FFF2-40B4-BE49-F238E27FC236}">
                  <a16:creationId xmlns:a16="http://schemas.microsoft.com/office/drawing/2014/main" id="{BF7B7CE1-1790-4F59-831B-137A74ADB26D}"/>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1400" noProof="0" dirty="0"/>
                <a:t>Image 50% / </a:t>
              </a:r>
              <a:r>
                <a:rPr lang="nl-NL" sz="1400" noProof="0" dirty="0" err="1"/>
                <a:t>Text</a:t>
              </a:r>
              <a:r>
                <a:rPr lang="nl-NL" sz="1400" noProof="0" dirty="0"/>
                <a:t> 50%</a:t>
              </a:r>
            </a:p>
          </p:txBody>
        </p:sp>
        <p:sp>
          <p:nvSpPr>
            <p:cNvPr id="35" name="Rechthoekige driehoek 34">
              <a:extLst>
                <a:ext uri="{FF2B5EF4-FFF2-40B4-BE49-F238E27FC236}">
                  <a16:creationId xmlns:a16="http://schemas.microsoft.com/office/drawing/2014/main" id="{07F34D08-FDE0-4122-BB42-B68EE7704596}"/>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grpSp>
      <p:grpSp>
        <p:nvGrpSpPr>
          <p:cNvPr id="44" name="GRID" hidden="1">
            <a:extLst>
              <a:ext uri="{FF2B5EF4-FFF2-40B4-BE49-F238E27FC236}">
                <a16:creationId xmlns:a16="http://schemas.microsoft.com/office/drawing/2014/main" id="{53F989ED-4F2B-47DD-BAF1-F5D23C7D2D68}"/>
              </a:ext>
            </a:extLst>
          </p:cNvPr>
          <p:cNvGrpSpPr/>
          <p:nvPr userDrawn="1"/>
        </p:nvGrpSpPr>
        <p:grpSpPr>
          <a:xfrm>
            <a:off x="0" y="0"/>
            <a:ext cx="12192000" cy="6858000"/>
            <a:chOff x="0" y="0"/>
            <a:chExt cx="12192000" cy="6858000"/>
          </a:xfrm>
          <a:solidFill>
            <a:schemeClr val="tx1">
              <a:alpha val="41000"/>
            </a:schemeClr>
          </a:solidFill>
        </p:grpSpPr>
        <p:sp>
          <p:nvSpPr>
            <p:cNvPr id="45" name="Rechthoek 44">
              <a:extLst>
                <a:ext uri="{FF2B5EF4-FFF2-40B4-BE49-F238E27FC236}">
                  <a16:creationId xmlns:a16="http://schemas.microsoft.com/office/drawing/2014/main" id="{B26A1B27-B1EE-438B-A1A8-35E8E1A3F5C1}"/>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6" name="Rechthoek 45">
              <a:extLst>
                <a:ext uri="{FF2B5EF4-FFF2-40B4-BE49-F238E27FC236}">
                  <a16:creationId xmlns:a16="http://schemas.microsoft.com/office/drawing/2014/main" id="{40B28CD1-493A-4E99-B038-EB04E4E3CC23}"/>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0DEFE214-AB86-4B9B-B47E-F3109ACC78CA}"/>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8" name="Rechthoek 47">
              <a:extLst>
                <a:ext uri="{FF2B5EF4-FFF2-40B4-BE49-F238E27FC236}">
                  <a16:creationId xmlns:a16="http://schemas.microsoft.com/office/drawing/2014/main" id="{DF88A6AC-7D85-460F-9CE6-6D0267F5CDED}"/>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9" name="Rechthoek 48">
              <a:extLst>
                <a:ext uri="{FF2B5EF4-FFF2-40B4-BE49-F238E27FC236}">
                  <a16:creationId xmlns:a16="http://schemas.microsoft.com/office/drawing/2014/main" id="{491AC464-AC92-4C05-B413-EEC2F6F91043}"/>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0" name="Rechthoek 49">
              <a:extLst>
                <a:ext uri="{FF2B5EF4-FFF2-40B4-BE49-F238E27FC236}">
                  <a16:creationId xmlns:a16="http://schemas.microsoft.com/office/drawing/2014/main" id="{8A79071D-1093-49A4-944E-0A767836EFF0}"/>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1" name="Rechthoek 50">
              <a:extLst>
                <a:ext uri="{FF2B5EF4-FFF2-40B4-BE49-F238E27FC236}">
                  <a16:creationId xmlns:a16="http://schemas.microsoft.com/office/drawing/2014/main" id="{A5F652AF-D073-4C84-A2A0-0266E0406C0B}"/>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C3D6E2E8-DD7C-42E9-A0D0-CADCF52EBB4D}"/>
                </a:ext>
              </a:extLst>
            </p:cNvPr>
            <p:cNvSpPr/>
            <p:nvPr userDrawn="1"/>
          </p:nvSpPr>
          <p:spPr>
            <a:xfrm>
              <a:off x="6585128"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4" name="Rechthoek 53">
              <a:extLst>
                <a:ext uri="{FF2B5EF4-FFF2-40B4-BE49-F238E27FC236}">
                  <a16:creationId xmlns:a16="http://schemas.microsoft.com/office/drawing/2014/main" id="{38FDD6D2-9E51-4E82-BC06-1FBDE132AC89}"/>
                </a:ext>
              </a:extLst>
            </p:cNvPr>
            <p:cNvSpPr/>
            <p:nvPr userDrawn="1"/>
          </p:nvSpPr>
          <p:spPr>
            <a:xfrm>
              <a:off x="5304284"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7" name="Text Placeholder 15">
            <a:extLst>
              <a:ext uri="{FF2B5EF4-FFF2-40B4-BE49-F238E27FC236}">
                <a16:creationId xmlns:a16="http://schemas.microsoft.com/office/drawing/2014/main" id="{066E09A7-9945-4E2A-8DB2-AC2B911959FA}"/>
              </a:ext>
            </a:extLst>
          </p:cNvPr>
          <p:cNvSpPr>
            <a:spLocks noGrp="1"/>
          </p:cNvSpPr>
          <p:nvPr>
            <p:ph type="body" sz="quarter" idx="19" hasCustomPrompt="1"/>
          </p:nvPr>
        </p:nvSpPr>
        <p:spPr>
          <a:xfrm>
            <a:off x="5724000" y="180000"/>
            <a:ext cx="6120000" cy="864000"/>
          </a:xfrm>
        </p:spPr>
        <p:txBody>
          <a:bodyPr/>
          <a:lstStyle>
            <a:lvl1pPr marL="0" indent="0" algn="r">
              <a:spcAft>
                <a:spcPts val="0"/>
              </a:spcAft>
              <a:buNone/>
              <a:defRPr sz="2800" b="0" i="0" baseline="0">
                <a:solidFill>
                  <a:srgbClr val="0076C8"/>
                </a:solidFill>
                <a:latin typeface="+mj-lt"/>
              </a:defRPr>
            </a:lvl1pPr>
            <a:lvl2pPr marL="0" indent="0" algn="r">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
        <p:nvSpPr>
          <p:cNvPr id="28" name="Footer Placeholder 4">
            <a:extLst>
              <a:ext uri="{FF2B5EF4-FFF2-40B4-BE49-F238E27FC236}">
                <a16:creationId xmlns:a16="http://schemas.microsoft.com/office/drawing/2014/main" id="{0DF3F68D-1A54-46B1-AB62-9794C2B08A9B}"/>
              </a:ext>
            </a:extLst>
          </p:cNvPr>
          <p:cNvSpPr>
            <a:spLocks noGrp="1"/>
          </p:cNvSpPr>
          <p:nvPr>
            <p:ph type="ftr" sz="quarter" idx="35"/>
          </p:nvPr>
        </p:nvSpPr>
        <p:spPr>
          <a:xfrm>
            <a:off x="2880000" y="6192000"/>
            <a:ext cx="6480000" cy="468000"/>
          </a:xfrm>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Tree>
    <p:extLst>
      <p:ext uri="{BB962C8B-B14F-4D97-AF65-F5344CB8AC3E}">
        <p14:creationId xmlns:p14="http://schemas.microsoft.com/office/powerpoint/2010/main" val="3709941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2000" decel="78000" fill="hold" grpId="0" nodeType="withEffect">
                                  <p:stCondLst>
                                    <p:cond delay="1000"/>
                                  </p:stCondLst>
                                  <p:childTnLst>
                                    <p:animScale>
                                      <p:cBhvr>
                                        <p:cTn id="6" dur="5000" fill="hold"/>
                                        <p:tgtEl>
                                          <p:spTgt spid="4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75% / Text 25%">
    <p:spTree>
      <p:nvGrpSpPr>
        <p:cNvPr id="1" name=""/>
        <p:cNvGrpSpPr/>
        <p:nvPr/>
      </p:nvGrpSpPr>
      <p:grpSpPr>
        <a:xfrm>
          <a:off x="0" y="0"/>
          <a:ext cx="0" cy="0"/>
          <a:chOff x="0" y="0"/>
          <a:chExt cx="0" cy="0"/>
        </a:xfrm>
      </p:grpSpPr>
      <p:sp>
        <p:nvSpPr>
          <p:cNvPr id="40" name="Tijdelijke aanduiding voor afbeelding 16">
            <a:extLst>
              <a:ext uri="{FF2B5EF4-FFF2-40B4-BE49-F238E27FC236}">
                <a16:creationId xmlns:a16="http://schemas.microsoft.com/office/drawing/2014/main" id="{1D465989-9A42-41C9-8DA5-97859826C275}"/>
              </a:ext>
            </a:extLst>
          </p:cNvPr>
          <p:cNvSpPr>
            <a:spLocks noGrp="1"/>
          </p:cNvSpPr>
          <p:nvPr>
            <p:ph type="pic" sz="quarter" idx="13" hasCustomPrompt="1"/>
          </p:nvPr>
        </p:nvSpPr>
        <p:spPr>
          <a:xfrm>
            <a:off x="0" y="0"/>
            <a:ext cx="8867861" cy="6858000"/>
          </a:xfrm>
          <a:solidFill>
            <a:schemeClr val="bg2"/>
          </a:solidFill>
        </p:spPr>
        <p:txBody>
          <a:bodyPr lIns="648000" tIns="612000"/>
          <a:lstStyle>
            <a:lvl1pPr marL="0" indent="0" algn="l">
              <a:spcAft>
                <a:spcPts val="0"/>
              </a:spcAft>
              <a:buNone/>
              <a:defRPr sz="1100" i="1" baseline="0">
                <a:solidFill>
                  <a:schemeClr val="bg2">
                    <a:lumMod val="50000"/>
                  </a:schemeClr>
                </a:solidFill>
              </a:defRPr>
            </a:lvl1pPr>
          </a:lstStyle>
          <a:p>
            <a:r>
              <a:rPr lang="en-GB" noProof="0" dirty="0"/>
              <a:t>Select this entry box, go to the ‘Insert’ tab, click on ‘Image’,</a:t>
            </a:r>
            <a:br>
              <a:rPr lang="en-GB" noProof="0" dirty="0"/>
            </a:br>
            <a:r>
              <a:rPr lang="en-GB" noProof="0" dirty="0"/>
              <a:t>select the desired image and click on ‘Insert’.</a:t>
            </a:r>
          </a:p>
        </p:txBody>
      </p:sp>
      <p:sp>
        <p:nvSpPr>
          <p:cNvPr id="61" name="Tijdelijke aanduiding voor tekst 60">
            <a:extLst>
              <a:ext uri="{FF2B5EF4-FFF2-40B4-BE49-F238E27FC236}">
                <a16:creationId xmlns:a16="http://schemas.microsoft.com/office/drawing/2014/main" id="{3A5459AF-5530-41A7-A65F-F9519D4876D3}"/>
              </a:ext>
            </a:extLst>
          </p:cNvPr>
          <p:cNvSpPr>
            <a:spLocks noGrp="1"/>
          </p:cNvSpPr>
          <p:nvPr>
            <p:ph type="body" sz="quarter" idx="15" hasCustomPrompt="1"/>
          </p:nvPr>
        </p:nvSpPr>
        <p:spPr>
          <a:xfrm flipH="1">
            <a:off x="1891090" y="0"/>
            <a:ext cx="10300911" cy="6858000"/>
          </a:xfrm>
          <a:custGeom>
            <a:avLst/>
            <a:gdLst>
              <a:gd name="connsiteX0" fmla="*/ 3442909 w 10300911"/>
              <a:gd name="connsiteY0" fmla="*/ 0 h 6858000"/>
              <a:gd name="connsiteX1" fmla="*/ 0 w 10300911"/>
              <a:gd name="connsiteY1" fmla="*/ 0 h 6858000"/>
              <a:gd name="connsiteX2" fmla="*/ 0 w 10300911"/>
              <a:gd name="connsiteY2" fmla="*/ 6858000 h 6858000"/>
              <a:gd name="connsiteX3" fmla="*/ 3442909 w 10300911"/>
              <a:gd name="connsiteY3" fmla="*/ 6858000 h 6858000"/>
              <a:gd name="connsiteX4" fmla="*/ 3442911 w 10300911"/>
              <a:gd name="connsiteY4" fmla="*/ 0 h 6858000"/>
              <a:gd name="connsiteX5" fmla="*/ 3442911 w 10300911"/>
              <a:gd name="connsiteY5" fmla="*/ 6858000 h 6858000"/>
              <a:gd name="connsiteX6" fmla="*/ 10300911 w 1030091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911" h="6858000">
                <a:moveTo>
                  <a:pt x="3442909" y="0"/>
                </a:moveTo>
                <a:lnTo>
                  <a:pt x="0" y="0"/>
                </a:lnTo>
                <a:lnTo>
                  <a:pt x="0" y="6858000"/>
                </a:lnTo>
                <a:lnTo>
                  <a:pt x="3442909" y="6858000"/>
                </a:lnTo>
                <a:close/>
                <a:moveTo>
                  <a:pt x="3442911" y="0"/>
                </a:moveTo>
                <a:lnTo>
                  <a:pt x="3442911" y="6858000"/>
                </a:lnTo>
                <a:lnTo>
                  <a:pt x="10300911" y="6858000"/>
                </a:lnTo>
                <a:close/>
              </a:path>
            </a:pathLst>
          </a:custGeom>
          <a:solidFill>
            <a:schemeClr val="bg1"/>
          </a:solidFill>
        </p:spPr>
        <p:txBody>
          <a:bodyPr wrap="square">
            <a:noAutofit/>
          </a:bodyPr>
          <a:lstStyle>
            <a:lvl1pPr marL="0" indent="0" algn="l">
              <a:buNone/>
              <a:defRPr sz="100">
                <a:solidFill>
                  <a:schemeClr val="bg1"/>
                </a:solidFill>
              </a:defRPr>
            </a:lvl1pPr>
          </a:lstStyle>
          <a:p>
            <a:pPr lvl="0"/>
            <a:r>
              <a:rPr lang="en-GB" noProof="0"/>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524000" y="1800000"/>
            <a:ext cx="4376233" cy="4008539"/>
          </a:xfrm>
        </p:spPr>
        <p:txBody>
          <a:bodyPr vert="horz"/>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Header</a:t>
            </a:r>
          </a:p>
          <a:p>
            <a:pPr lvl="5"/>
            <a:r>
              <a:rPr lang="en-GB" noProof="0"/>
              <a:t>Bullet</a:t>
            </a:r>
          </a:p>
          <a:p>
            <a:pPr lvl="6"/>
            <a:r>
              <a:rPr lang="en-GB" noProof="0"/>
              <a:t>Sub-bullet #1</a:t>
            </a:r>
          </a:p>
          <a:p>
            <a:pPr lvl="7"/>
            <a:r>
              <a:rPr lang="en-GB" noProof="0"/>
              <a:t>Sub-bullet #2</a:t>
            </a:r>
          </a:p>
          <a:p>
            <a:pPr lvl="8"/>
            <a:r>
              <a:rPr lang="en-GB" noProof="0"/>
              <a:t>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3CDB419D-96E5-40C9-AC63-839B167F7B07}" type="datetime4">
              <a:rPr lang="nl-NL" noProof="0" smtClean="0"/>
              <a:t>22 april 2020</a:t>
            </a:fld>
            <a:endParaRPr lang="nl-NL" noProof="0"/>
          </a:p>
        </p:txBody>
      </p:sp>
      <p:sp>
        <p:nvSpPr>
          <p:cNvPr id="36" name="Tijdelijke aanduiding voor tekst 20">
            <a:extLst>
              <a:ext uri="{FF2B5EF4-FFF2-40B4-BE49-F238E27FC236}">
                <a16:creationId xmlns:a16="http://schemas.microsoft.com/office/drawing/2014/main" id="{9510620C-6464-4F29-AA5A-B4A0A76BFAD2}"/>
              </a:ext>
            </a:extLst>
          </p:cNvPr>
          <p:cNvSpPr>
            <a:spLocks noGrp="1"/>
          </p:cNvSpPr>
          <p:nvPr>
            <p:ph type="body" sz="quarter" idx="34"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7" name="Tijdelijke aanduiding voor tekst 19">
            <a:extLst>
              <a:ext uri="{FF2B5EF4-FFF2-40B4-BE49-F238E27FC236}">
                <a16:creationId xmlns:a16="http://schemas.microsoft.com/office/drawing/2014/main" id="{E97B08BB-902C-449C-80A2-A21951D8FA30}"/>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8" name="Tijdelijke aanduiding voor tekst 21">
            <a:extLst>
              <a:ext uri="{FF2B5EF4-FFF2-40B4-BE49-F238E27FC236}">
                <a16:creationId xmlns:a16="http://schemas.microsoft.com/office/drawing/2014/main" id="{08BD7B2B-6E6B-4684-8126-8E31C6EBFD87}"/>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9" name="Tijdelijke aanduiding voor tekst 22">
            <a:extLst>
              <a:ext uri="{FF2B5EF4-FFF2-40B4-BE49-F238E27FC236}">
                <a16:creationId xmlns:a16="http://schemas.microsoft.com/office/drawing/2014/main" id="{6D6244CE-26A9-4A1B-BC4A-9EBE2F484753}"/>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32" name="Groep 31">
            <a:extLst>
              <a:ext uri="{FF2B5EF4-FFF2-40B4-BE49-F238E27FC236}">
                <a16:creationId xmlns:a16="http://schemas.microsoft.com/office/drawing/2014/main" id="{AD5A2FFE-31C7-42F9-8A69-D521DE04D507}"/>
              </a:ext>
            </a:extLst>
          </p:cNvPr>
          <p:cNvGrpSpPr/>
          <p:nvPr userDrawn="1"/>
        </p:nvGrpSpPr>
        <p:grpSpPr>
          <a:xfrm>
            <a:off x="0" y="-490815"/>
            <a:ext cx="3411940" cy="300251"/>
            <a:chOff x="0" y="-371522"/>
            <a:chExt cx="3411940" cy="300251"/>
          </a:xfrm>
        </p:grpSpPr>
        <p:sp>
          <p:nvSpPr>
            <p:cNvPr id="33" name="Rechthoek: afgeronde hoeken 32">
              <a:extLst>
                <a:ext uri="{FF2B5EF4-FFF2-40B4-BE49-F238E27FC236}">
                  <a16:creationId xmlns:a16="http://schemas.microsoft.com/office/drawing/2014/main" id="{0FDEC303-C07C-4624-BF8D-033F1A206F67}"/>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1400" noProof="0" dirty="0"/>
                <a:t>Image 75% / </a:t>
              </a:r>
              <a:r>
                <a:rPr lang="nl-NL" sz="1400" noProof="0" dirty="0" err="1"/>
                <a:t>Text</a:t>
              </a:r>
              <a:r>
                <a:rPr lang="nl-NL" sz="1400" noProof="0" dirty="0"/>
                <a:t> 25%</a:t>
              </a:r>
            </a:p>
          </p:txBody>
        </p:sp>
        <p:sp>
          <p:nvSpPr>
            <p:cNvPr id="35" name="Rechthoekige driehoek 34">
              <a:extLst>
                <a:ext uri="{FF2B5EF4-FFF2-40B4-BE49-F238E27FC236}">
                  <a16:creationId xmlns:a16="http://schemas.microsoft.com/office/drawing/2014/main" id="{B0571C65-2DF4-4976-B47E-D2C204D42399}"/>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grpSp>
      <p:grpSp>
        <p:nvGrpSpPr>
          <p:cNvPr id="49" name="GRID" hidden="1">
            <a:extLst>
              <a:ext uri="{FF2B5EF4-FFF2-40B4-BE49-F238E27FC236}">
                <a16:creationId xmlns:a16="http://schemas.microsoft.com/office/drawing/2014/main" id="{2DCADD89-92D1-43D9-9577-61AA6DE6B892}"/>
              </a:ext>
            </a:extLst>
          </p:cNvPr>
          <p:cNvGrpSpPr/>
          <p:nvPr userDrawn="1"/>
        </p:nvGrpSpPr>
        <p:grpSpPr>
          <a:xfrm>
            <a:off x="0" y="0"/>
            <a:ext cx="12192000" cy="6858000"/>
            <a:chOff x="0" y="0"/>
            <a:chExt cx="12192000" cy="6858000"/>
          </a:xfrm>
          <a:solidFill>
            <a:schemeClr val="tx1">
              <a:alpha val="41000"/>
            </a:schemeClr>
          </a:solidFill>
        </p:grpSpPr>
        <p:sp>
          <p:nvSpPr>
            <p:cNvPr id="50" name="Rechthoek 49">
              <a:extLst>
                <a:ext uri="{FF2B5EF4-FFF2-40B4-BE49-F238E27FC236}">
                  <a16:creationId xmlns:a16="http://schemas.microsoft.com/office/drawing/2014/main" id="{FAC3473E-8EDF-4975-B452-EC987BE1F604}"/>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1" name="Rechthoek 50">
              <a:extLst>
                <a:ext uri="{FF2B5EF4-FFF2-40B4-BE49-F238E27FC236}">
                  <a16:creationId xmlns:a16="http://schemas.microsoft.com/office/drawing/2014/main" id="{1CB2209E-50A9-4A9A-A219-F3AC8B3087C1}"/>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FE93E517-FD37-4FD6-B4F7-46E613BA42A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8049CFA5-9B5B-414F-BCD6-A5A1CCAAB300}"/>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4" name="Rechthoek 53">
              <a:extLst>
                <a:ext uri="{FF2B5EF4-FFF2-40B4-BE49-F238E27FC236}">
                  <a16:creationId xmlns:a16="http://schemas.microsoft.com/office/drawing/2014/main" id="{2806E666-7D53-4D46-A87E-F796C0D7704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5" name="Rechthoek 54">
              <a:extLst>
                <a:ext uri="{FF2B5EF4-FFF2-40B4-BE49-F238E27FC236}">
                  <a16:creationId xmlns:a16="http://schemas.microsoft.com/office/drawing/2014/main" id="{D19EE911-3097-4347-8FF0-93DAE4F3D67D}"/>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6" name="Rechthoek 55">
              <a:extLst>
                <a:ext uri="{FF2B5EF4-FFF2-40B4-BE49-F238E27FC236}">
                  <a16:creationId xmlns:a16="http://schemas.microsoft.com/office/drawing/2014/main" id="{71E673C8-9B0F-496B-AECC-48CF00555E07}"/>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7" name="Rechthoek 56">
              <a:extLst>
                <a:ext uri="{FF2B5EF4-FFF2-40B4-BE49-F238E27FC236}">
                  <a16:creationId xmlns:a16="http://schemas.microsoft.com/office/drawing/2014/main" id="{9E1DD4D4-1DC7-4B67-8CA2-0E815A180342}"/>
                </a:ext>
              </a:extLst>
            </p:cNvPr>
            <p:cNvSpPr/>
            <p:nvPr userDrawn="1"/>
          </p:nvSpPr>
          <p:spPr>
            <a:xfrm>
              <a:off x="8044219"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8" name="Rechthoek 57">
              <a:extLst>
                <a:ext uri="{FF2B5EF4-FFF2-40B4-BE49-F238E27FC236}">
                  <a16:creationId xmlns:a16="http://schemas.microsoft.com/office/drawing/2014/main" id="{6317A6E1-F61D-4488-9085-85E211C268A0}"/>
                </a:ext>
              </a:extLst>
            </p:cNvPr>
            <p:cNvSpPr/>
            <p:nvPr userDrawn="1"/>
          </p:nvSpPr>
          <p:spPr>
            <a:xfrm>
              <a:off x="6807764"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6" name="Text Placeholder 15">
            <a:extLst>
              <a:ext uri="{FF2B5EF4-FFF2-40B4-BE49-F238E27FC236}">
                <a16:creationId xmlns:a16="http://schemas.microsoft.com/office/drawing/2014/main" id="{97E1913F-09C4-48F2-8E4B-E5B234ABC39B}"/>
              </a:ext>
            </a:extLst>
          </p:cNvPr>
          <p:cNvSpPr>
            <a:spLocks noGrp="1"/>
          </p:cNvSpPr>
          <p:nvPr>
            <p:ph type="body" sz="quarter" idx="19" hasCustomPrompt="1"/>
          </p:nvPr>
        </p:nvSpPr>
        <p:spPr>
          <a:xfrm>
            <a:off x="5724000" y="180000"/>
            <a:ext cx="6120000" cy="864000"/>
          </a:xfrm>
        </p:spPr>
        <p:txBody>
          <a:bodyPr/>
          <a:lstStyle>
            <a:lvl1pPr marL="0" indent="0" algn="r">
              <a:spcAft>
                <a:spcPts val="0"/>
              </a:spcAft>
              <a:buNone/>
              <a:defRPr sz="2800" b="0" i="0" baseline="0">
                <a:solidFill>
                  <a:srgbClr val="0076C8"/>
                </a:solidFill>
                <a:latin typeface="+mj-lt"/>
              </a:defRPr>
            </a:lvl1pPr>
            <a:lvl2pPr marL="0" indent="0" algn="r">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
        <p:nvSpPr>
          <p:cNvPr id="27" name="Footer Placeholder 4">
            <a:extLst>
              <a:ext uri="{FF2B5EF4-FFF2-40B4-BE49-F238E27FC236}">
                <a16:creationId xmlns:a16="http://schemas.microsoft.com/office/drawing/2014/main" id="{A237A3D6-1208-46F5-9B9B-3DCE44169456}"/>
              </a:ext>
            </a:extLst>
          </p:cNvPr>
          <p:cNvSpPr>
            <a:spLocks noGrp="1"/>
          </p:cNvSpPr>
          <p:nvPr>
            <p:ph type="ftr" sz="quarter" idx="35"/>
          </p:nvPr>
        </p:nvSpPr>
        <p:spPr>
          <a:xfrm>
            <a:off x="2880000" y="6192000"/>
            <a:ext cx="6480000" cy="468000"/>
          </a:xfrm>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Tree>
    <p:extLst>
      <p:ext uri="{BB962C8B-B14F-4D97-AF65-F5344CB8AC3E}">
        <p14:creationId xmlns:p14="http://schemas.microsoft.com/office/powerpoint/2010/main" val="477080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1000" decel="89000" fill="hold" grpId="0" nodeType="withEffect">
                                  <p:stCondLst>
                                    <p:cond delay="0"/>
                                  </p:stCondLst>
                                  <p:childTnLst>
                                    <p:animScale>
                                      <p:cBhvr>
                                        <p:cTn id="6" dur="5000" fill="hold"/>
                                        <p:tgtEl>
                                          <p:spTgt spid="4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100%">
    <p:spTree>
      <p:nvGrpSpPr>
        <p:cNvPr id="1" name=""/>
        <p:cNvGrpSpPr/>
        <p:nvPr/>
      </p:nvGrpSpPr>
      <p:grpSpPr>
        <a:xfrm>
          <a:off x="0" y="0"/>
          <a:ext cx="0" cy="0"/>
          <a:chOff x="0" y="0"/>
          <a:chExt cx="0" cy="0"/>
        </a:xfrm>
      </p:grpSpPr>
      <p:sp>
        <p:nvSpPr>
          <p:cNvPr id="40" name="Tijdelijke aanduiding voor afbeelding 16">
            <a:extLst>
              <a:ext uri="{FF2B5EF4-FFF2-40B4-BE49-F238E27FC236}">
                <a16:creationId xmlns:a16="http://schemas.microsoft.com/office/drawing/2014/main" id="{1D465989-9A42-41C9-8DA5-97859826C275}"/>
              </a:ext>
            </a:extLst>
          </p:cNvPr>
          <p:cNvSpPr>
            <a:spLocks noGrp="1"/>
          </p:cNvSpPr>
          <p:nvPr>
            <p:ph type="pic" sz="quarter" idx="13" hasCustomPrompt="1"/>
          </p:nvPr>
        </p:nvSpPr>
        <p:spPr>
          <a:xfrm>
            <a:off x="0" y="0"/>
            <a:ext cx="12192000" cy="6858000"/>
          </a:xfrm>
          <a:solidFill>
            <a:schemeClr val="bg2"/>
          </a:solidFill>
        </p:spPr>
        <p:txBody>
          <a:bodyPr lIns="0" tIns="2952000"/>
          <a:lstStyle>
            <a:lvl1pPr marL="0" indent="0" algn="ctr">
              <a:spcAft>
                <a:spcPts val="0"/>
              </a:spcAft>
              <a:buNone/>
              <a:defRPr sz="1100" i="1" baseline="0">
                <a:solidFill>
                  <a:schemeClr val="bg2">
                    <a:lumMod val="50000"/>
                  </a:schemeClr>
                </a:solidFill>
              </a:defRPr>
            </a:lvl1pPr>
          </a:lstStyle>
          <a:p>
            <a:r>
              <a:rPr lang="en-GB" noProof="0" dirty="0"/>
              <a:t>Click on the icon below </a:t>
            </a:r>
            <a:br>
              <a:rPr lang="en-GB" noProof="0" dirty="0"/>
            </a:br>
            <a:r>
              <a:rPr lang="en-GB" noProof="0" dirty="0"/>
              <a:t>to insert an image</a:t>
            </a:r>
          </a:p>
        </p:txBody>
      </p:sp>
      <p:sp>
        <p:nvSpPr>
          <p:cNvPr id="51" name="Tijdelijke aanduiding voor tekst 50">
            <a:extLst>
              <a:ext uri="{FF2B5EF4-FFF2-40B4-BE49-F238E27FC236}">
                <a16:creationId xmlns:a16="http://schemas.microsoft.com/office/drawing/2014/main" id="{354EFEAC-EFE4-44C1-AF60-8656E75A4567}"/>
              </a:ext>
            </a:extLst>
          </p:cNvPr>
          <p:cNvSpPr>
            <a:spLocks noGrp="1"/>
          </p:cNvSpPr>
          <p:nvPr>
            <p:ph type="body" sz="quarter" idx="32" hasCustomPrompt="1"/>
          </p:nvPr>
        </p:nvSpPr>
        <p:spPr>
          <a:xfrm flipH="1">
            <a:off x="-2" y="0"/>
            <a:ext cx="12192002" cy="1977668"/>
          </a:xfrm>
          <a:prstGeom prst="rect">
            <a:avLst/>
          </a:prstGeom>
          <a:solidFill>
            <a:schemeClr val="bg1">
              <a:alpha val="85000"/>
            </a:schemeClr>
          </a:solidFill>
        </p:spPr>
        <p:txBody>
          <a:bodyPr wrap="square">
            <a:noAutofit/>
          </a:bodyPr>
          <a:lstStyle>
            <a:lvl1pPr marL="0" indent="0">
              <a:buNone/>
              <a:defRPr sz="100">
                <a:solidFill>
                  <a:schemeClr val="bg1"/>
                </a:solidFill>
              </a:defRPr>
            </a:lvl1pPr>
          </a:lstStyle>
          <a:p>
            <a:pPr lvl="0"/>
            <a:r>
              <a:rPr lang="nl-NL"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80000" y="180000"/>
            <a:ext cx="10895997" cy="416525"/>
          </a:xfrm>
        </p:spPr>
        <p:txBody>
          <a:bodyPr/>
          <a:lstStyle>
            <a:lvl1pPr algn="l">
              <a:defRPr/>
            </a:lvl1pPr>
          </a:lstStyle>
          <a:p>
            <a:r>
              <a:rPr lang="en-GB" noProof="0"/>
              <a:t>Title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C89FE998-6F71-4E54-966A-3803368BD64D}" type="datetime4">
              <a:rPr lang="nl-NL" noProof="0" smtClean="0"/>
              <a:t>22 april 2020</a:t>
            </a:fld>
            <a:endParaRPr lang="nl-NL" noProof="0"/>
          </a:p>
        </p:txBody>
      </p:sp>
      <p:grpSp>
        <p:nvGrpSpPr>
          <p:cNvPr id="18" name="GRID" hidden="1">
            <a:extLst>
              <a:ext uri="{FF2B5EF4-FFF2-40B4-BE49-F238E27FC236}">
                <a16:creationId xmlns:a16="http://schemas.microsoft.com/office/drawing/2014/main" id="{74CA27C5-5D37-4526-9CFA-B6FFC4431273}"/>
              </a:ext>
            </a:extLst>
          </p:cNvPr>
          <p:cNvGrpSpPr/>
          <p:nvPr userDrawn="1"/>
        </p:nvGrpSpPr>
        <p:grpSpPr>
          <a:xfrm>
            <a:off x="0" y="0"/>
            <a:ext cx="12192000" cy="6858000"/>
            <a:chOff x="0" y="0"/>
            <a:chExt cx="12192000" cy="6858000"/>
          </a:xfrm>
          <a:solidFill>
            <a:schemeClr val="tx1">
              <a:alpha val="41000"/>
            </a:schemeClr>
          </a:solidFill>
        </p:grpSpPr>
        <p:sp>
          <p:nvSpPr>
            <p:cNvPr id="19" name="Rechthoek 18">
              <a:extLst>
                <a:ext uri="{FF2B5EF4-FFF2-40B4-BE49-F238E27FC236}">
                  <a16:creationId xmlns:a16="http://schemas.microsoft.com/office/drawing/2014/main" id="{1C8B0238-53A2-4CE1-BBF5-0B154005FC9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B62BF3B5-64E9-48B5-9FD0-31128926B34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B3EFB03D-C5D5-4FA0-9E36-28D3A4F953CC}"/>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39F27E05-BAA5-4D56-B47B-E9CBF4840198}"/>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 name="Rechthoek 22">
              <a:extLst>
                <a:ext uri="{FF2B5EF4-FFF2-40B4-BE49-F238E27FC236}">
                  <a16:creationId xmlns:a16="http://schemas.microsoft.com/office/drawing/2014/main" id="{9AE3A185-F8D4-4C80-9080-B3D6A4DF0D9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4" name="Rechthoek 23">
              <a:extLst>
                <a:ext uri="{FF2B5EF4-FFF2-40B4-BE49-F238E27FC236}">
                  <a16:creationId xmlns:a16="http://schemas.microsoft.com/office/drawing/2014/main" id="{56EFC7AE-A59B-435C-A9E6-248668EA59FD}"/>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5" name="Rechthoek 24">
              <a:extLst>
                <a:ext uri="{FF2B5EF4-FFF2-40B4-BE49-F238E27FC236}">
                  <a16:creationId xmlns:a16="http://schemas.microsoft.com/office/drawing/2014/main" id="{C68556F8-F972-4091-9797-5F76B13A5019}"/>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BF5AE5D4-9FC2-4ED2-9478-7EA267BCC34D}"/>
                </a:ext>
              </a:extLst>
            </p:cNvPr>
            <p:cNvSpPr/>
            <p:nvPr userDrawn="1"/>
          </p:nvSpPr>
          <p:spPr>
            <a:xfrm>
              <a:off x="6663765"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CD04D2F0-5441-455D-B516-354EB81CC908}"/>
                </a:ext>
              </a:extLst>
            </p:cNvPr>
            <p:cNvSpPr/>
            <p:nvPr userDrawn="1"/>
          </p:nvSpPr>
          <p:spPr>
            <a:xfrm>
              <a:off x="7688577"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6" name="Tijdelijke aanduiding voor tekst 20">
            <a:extLst>
              <a:ext uri="{FF2B5EF4-FFF2-40B4-BE49-F238E27FC236}">
                <a16:creationId xmlns:a16="http://schemas.microsoft.com/office/drawing/2014/main" id="{563713FB-FBB4-40A9-8967-1976D9ECB341}"/>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7" name="Tijdelijke aanduiding voor tekst 19">
            <a:extLst>
              <a:ext uri="{FF2B5EF4-FFF2-40B4-BE49-F238E27FC236}">
                <a16:creationId xmlns:a16="http://schemas.microsoft.com/office/drawing/2014/main" id="{090D4D05-4601-4EC6-8F75-49207707CEBC}"/>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8" name="Tijdelijke aanduiding voor tekst 21">
            <a:extLst>
              <a:ext uri="{FF2B5EF4-FFF2-40B4-BE49-F238E27FC236}">
                <a16:creationId xmlns:a16="http://schemas.microsoft.com/office/drawing/2014/main" id="{F9DD0154-FA50-4120-A81D-861DEC624849}"/>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41" name="Tijdelijke aanduiding voor tekst 22">
            <a:extLst>
              <a:ext uri="{FF2B5EF4-FFF2-40B4-BE49-F238E27FC236}">
                <a16:creationId xmlns:a16="http://schemas.microsoft.com/office/drawing/2014/main" id="{2715F149-CF85-4AB2-8B15-F774CB40812A}"/>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32" name="Groep 31">
            <a:extLst>
              <a:ext uri="{FF2B5EF4-FFF2-40B4-BE49-F238E27FC236}">
                <a16:creationId xmlns:a16="http://schemas.microsoft.com/office/drawing/2014/main" id="{7D6D4756-22BD-46B9-9AC1-2AECF98EEAB4}"/>
              </a:ext>
            </a:extLst>
          </p:cNvPr>
          <p:cNvGrpSpPr/>
          <p:nvPr userDrawn="1"/>
        </p:nvGrpSpPr>
        <p:grpSpPr>
          <a:xfrm>
            <a:off x="0" y="-490815"/>
            <a:ext cx="3411940" cy="300251"/>
            <a:chOff x="0" y="-371522"/>
            <a:chExt cx="3411940" cy="300251"/>
          </a:xfrm>
        </p:grpSpPr>
        <p:sp>
          <p:nvSpPr>
            <p:cNvPr id="33" name="Rechthoek: afgeronde hoeken 32">
              <a:extLst>
                <a:ext uri="{FF2B5EF4-FFF2-40B4-BE49-F238E27FC236}">
                  <a16:creationId xmlns:a16="http://schemas.microsoft.com/office/drawing/2014/main" id="{0FCA37EA-47C3-4F85-BAD3-D8D745F7FD22}"/>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1400" noProof="0" dirty="0"/>
                <a:t>Image 100%</a:t>
              </a:r>
            </a:p>
          </p:txBody>
        </p:sp>
        <p:sp>
          <p:nvSpPr>
            <p:cNvPr id="35" name="Rechthoekige driehoek 34">
              <a:extLst>
                <a:ext uri="{FF2B5EF4-FFF2-40B4-BE49-F238E27FC236}">
                  <a16:creationId xmlns:a16="http://schemas.microsoft.com/office/drawing/2014/main" id="{56733C1D-1C49-49E5-97D8-1B6E41B36DF4}"/>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grpSp>
    </p:spTree>
    <p:extLst>
      <p:ext uri="{BB962C8B-B14F-4D97-AF65-F5344CB8AC3E}">
        <p14:creationId xmlns:p14="http://schemas.microsoft.com/office/powerpoint/2010/main" val="3753617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1000" decel="89000" fill="hold" grpId="0" nodeType="withEffect">
                                  <p:stCondLst>
                                    <p:cond delay="0"/>
                                  </p:stCondLst>
                                  <p:childTnLst>
                                    <p:animScale>
                                      <p:cBhvr>
                                        <p:cTn id="6" dur="5000" fill="hold"/>
                                        <p:tgtEl>
                                          <p:spTgt spid="4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100% / NO TITLE">
    <p:spTree>
      <p:nvGrpSpPr>
        <p:cNvPr id="1" name=""/>
        <p:cNvGrpSpPr/>
        <p:nvPr/>
      </p:nvGrpSpPr>
      <p:grpSpPr>
        <a:xfrm>
          <a:off x="0" y="0"/>
          <a:ext cx="0" cy="0"/>
          <a:chOff x="0" y="0"/>
          <a:chExt cx="0" cy="0"/>
        </a:xfrm>
      </p:grpSpPr>
      <p:sp>
        <p:nvSpPr>
          <p:cNvPr id="40" name="Tijdelijke aanduiding voor afbeelding 16">
            <a:extLst>
              <a:ext uri="{FF2B5EF4-FFF2-40B4-BE49-F238E27FC236}">
                <a16:creationId xmlns:a16="http://schemas.microsoft.com/office/drawing/2014/main" id="{1D465989-9A42-41C9-8DA5-97859826C275}"/>
              </a:ext>
            </a:extLst>
          </p:cNvPr>
          <p:cNvSpPr>
            <a:spLocks noGrp="1"/>
          </p:cNvSpPr>
          <p:nvPr>
            <p:ph type="pic" sz="quarter" idx="13" hasCustomPrompt="1"/>
          </p:nvPr>
        </p:nvSpPr>
        <p:spPr>
          <a:xfrm>
            <a:off x="0" y="0"/>
            <a:ext cx="12192000" cy="6858000"/>
          </a:xfrm>
          <a:solidFill>
            <a:schemeClr val="bg2"/>
          </a:solidFill>
        </p:spPr>
        <p:txBody>
          <a:bodyPr lIns="0" tIns="2952000"/>
          <a:lstStyle>
            <a:lvl1pPr marL="0" indent="0" algn="ctr">
              <a:spcAft>
                <a:spcPts val="0"/>
              </a:spcAft>
              <a:buNone/>
              <a:defRPr sz="1100" i="1" baseline="0">
                <a:solidFill>
                  <a:schemeClr val="bg2">
                    <a:lumMod val="50000"/>
                  </a:schemeClr>
                </a:solidFill>
              </a:defRPr>
            </a:lvl1pPr>
          </a:lstStyle>
          <a:p>
            <a:r>
              <a:rPr lang="en-GB" noProof="0" dirty="0"/>
              <a:t>Click on the icon below </a:t>
            </a:r>
            <a:br>
              <a:rPr lang="en-GB" noProof="0" dirty="0"/>
            </a:br>
            <a:r>
              <a:rPr lang="en-GB" noProof="0" dirty="0"/>
              <a:t>to insert an image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C89FE998-6F71-4E54-966A-3803368BD64D}" type="datetime4">
              <a:rPr lang="nl-NL" noProof="0" smtClean="0"/>
              <a:t>22 april 2020</a:t>
            </a:fld>
            <a:endParaRPr lang="nl-NL" noProof="0"/>
          </a:p>
        </p:txBody>
      </p:sp>
      <p:grpSp>
        <p:nvGrpSpPr>
          <p:cNvPr id="18" name="GRID" hidden="1">
            <a:extLst>
              <a:ext uri="{FF2B5EF4-FFF2-40B4-BE49-F238E27FC236}">
                <a16:creationId xmlns:a16="http://schemas.microsoft.com/office/drawing/2014/main" id="{74CA27C5-5D37-4526-9CFA-B6FFC4431273}"/>
              </a:ext>
            </a:extLst>
          </p:cNvPr>
          <p:cNvGrpSpPr/>
          <p:nvPr userDrawn="1"/>
        </p:nvGrpSpPr>
        <p:grpSpPr>
          <a:xfrm>
            <a:off x="0" y="0"/>
            <a:ext cx="12192000" cy="6858000"/>
            <a:chOff x="0" y="0"/>
            <a:chExt cx="12192000" cy="6858000"/>
          </a:xfrm>
          <a:solidFill>
            <a:schemeClr val="tx1">
              <a:alpha val="41000"/>
            </a:schemeClr>
          </a:solidFill>
        </p:grpSpPr>
        <p:sp>
          <p:nvSpPr>
            <p:cNvPr id="19" name="Rechthoek 18">
              <a:extLst>
                <a:ext uri="{FF2B5EF4-FFF2-40B4-BE49-F238E27FC236}">
                  <a16:creationId xmlns:a16="http://schemas.microsoft.com/office/drawing/2014/main" id="{1C8B0238-53A2-4CE1-BBF5-0B154005FC9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B62BF3B5-64E9-48B5-9FD0-31128926B34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B3EFB03D-C5D5-4FA0-9E36-28D3A4F953CC}"/>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39F27E05-BAA5-4D56-B47B-E9CBF4840198}"/>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 name="Rechthoek 22">
              <a:extLst>
                <a:ext uri="{FF2B5EF4-FFF2-40B4-BE49-F238E27FC236}">
                  <a16:creationId xmlns:a16="http://schemas.microsoft.com/office/drawing/2014/main" id="{9AE3A185-F8D4-4C80-9080-B3D6A4DF0D9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4" name="Rechthoek 23">
              <a:extLst>
                <a:ext uri="{FF2B5EF4-FFF2-40B4-BE49-F238E27FC236}">
                  <a16:creationId xmlns:a16="http://schemas.microsoft.com/office/drawing/2014/main" id="{56EFC7AE-A59B-435C-A9E6-248668EA59FD}"/>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5" name="Rechthoek 24">
              <a:extLst>
                <a:ext uri="{FF2B5EF4-FFF2-40B4-BE49-F238E27FC236}">
                  <a16:creationId xmlns:a16="http://schemas.microsoft.com/office/drawing/2014/main" id="{C68556F8-F972-4091-9797-5F76B13A5019}"/>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BF5AE5D4-9FC2-4ED2-9478-7EA267BCC34D}"/>
                </a:ext>
              </a:extLst>
            </p:cNvPr>
            <p:cNvSpPr/>
            <p:nvPr userDrawn="1"/>
          </p:nvSpPr>
          <p:spPr>
            <a:xfrm>
              <a:off x="6663765"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CD04D2F0-5441-455D-B516-354EB81CC908}"/>
                </a:ext>
              </a:extLst>
            </p:cNvPr>
            <p:cNvSpPr/>
            <p:nvPr userDrawn="1"/>
          </p:nvSpPr>
          <p:spPr>
            <a:xfrm>
              <a:off x="7688577"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6" name="Tijdelijke aanduiding voor tekst 20">
            <a:extLst>
              <a:ext uri="{FF2B5EF4-FFF2-40B4-BE49-F238E27FC236}">
                <a16:creationId xmlns:a16="http://schemas.microsoft.com/office/drawing/2014/main" id="{FE1744CE-3DAA-42E0-BE06-10047AAD8D77}"/>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6" name="Tijdelijke aanduiding voor tekst 19">
            <a:extLst>
              <a:ext uri="{FF2B5EF4-FFF2-40B4-BE49-F238E27FC236}">
                <a16:creationId xmlns:a16="http://schemas.microsoft.com/office/drawing/2014/main" id="{6135A50B-3554-460E-BC01-5BB4903F5FBB}"/>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7" name="Tijdelijke aanduiding voor tekst 21">
            <a:extLst>
              <a:ext uri="{FF2B5EF4-FFF2-40B4-BE49-F238E27FC236}">
                <a16:creationId xmlns:a16="http://schemas.microsoft.com/office/drawing/2014/main" id="{F82575DB-AEF9-46C2-B7EB-0E6FBCAA9C4A}"/>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8" name="Tijdelijke aanduiding voor tekst 22">
            <a:extLst>
              <a:ext uri="{FF2B5EF4-FFF2-40B4-BE49-F238E27FC236}">
                <a16:creationId xmlns:a16="http://schemas.microsoft.com/office/drawing/2014/main" id="{0CAFEF1C-71FA-4A4C-93FF-64C56706C72B}"/>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32" name="Groep 31">
            <a:extLst>
              <a:ext uri="{FF2B5EF4-FFF2-40B4-BE49-F238E27FC236}">
                <a16:creationId xmlns:a16="http://schemas.microsoft.com/office/drawing/2014/main" id="{7D6D4756-22BD-46B9-9AC1-2AECF98EEAB4}"/>
              </a:ext>
            </a:extLst>
          </p:cNvPr>
          <p:cNvGrpSpPr/>
          <p:nvPr userDrawn="1"/>
        </p:nvGrpSpPr>
        <p:grpSpPr>
          <a:xfrm>
            <a:off x="0" y="-490815"/>
            <a:ext cx="3411940" cy="300251"/>
            <a:chOff x="0" y="-371522"/>
            <a:chExt cx="3411940" cy="300251"/>
          </a:xfrm>
        </p:grpSpPr>
        <p:sp>
          <p:nvSpPr>
            <p:cNvPr id="33" name="Rechthoek: afgeronde hoeken 32">
              <a:extLst>
                <a:ext uri="{FF2B5EF4-FFF2-40B4-BE49-F238E27FC236}">
                  <a16:creationId xmlns:a16="http://schemas.microsoft.com/office/drawing/2014/main" id="{0FCA37EA-47C3-4F85-BAD3-D8D745F7FD22}"/>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1400" noProof="0" dirty="0"/>
                <a:t>Image 100% / NO TITLE</a:t>
              </a:r>
            </a:p>
          </p:txBody>
        </p:sp>
        <p:sp>
          <p:nvSpPr>
            <p:cNvPr id="35" name="Rechthoekige driehoek 34">
              <a:extLst>
                <a:ext uri="{FF2B5EF4-FFF2-40B4-BE49-F238E27FC236}">
                  <a16:creationId xmlns:a16="http://schemas.microsoft.com/office/drawing/2014/main" id="{56733C1D-1C49-49E5-97D8-1B6E41B36DF4}"/>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grpSp>
    </p:spTree>
    <p:extLst>
      <p:ext uri="{BB962C8B-B14F-4D97-AF65-F5344CB8AC3E}">
        <p14:creationId xmlns:p14="http://schemas.microsoft.com/office/powerpoint/2010/main" val="2661399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1000" decel="89000" fill="hold" grpId="0" nodeType="withEffect">
                                  <p:stCondLst>
                                    <p:cond delay="0"/>
                                  </p:stCondLst>
                                  <p:childTnLst>
                                    <p:animScale>
                                      <p:cBhvr>
                                        <p:cTn id="6" dur="5000" fill="hold"/>
                                        <p:tgtEl>
                                          <p:spTgt spid="4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50% / Chart 50%">
    <p:spTree>
      <p:nvGrpSpPr>
        <p:cNvPr id="1" name=""/>
        <p:cNvGrpSpPr/>
        <p:nvPr/>
      </p:nvGrpSpPr>
      <p:grpSpPr>
        <a:xfrm>
          <a:off x="0" y="0"/>
          <a:ext cx="0" cy="0"/>
          <a:chOff x="0" y="0"/>
          <a:chExt cx="0" cy="0"/>
        </a:xfrm>
      </p:grpSpPr>
      <p:sp>
        <p:nvSpPr>
          <p:cNvPr id="41" name="Tijdelijke aanduiding voor grafiek 17">
            <a:extLst>
              <a:ext uri="{FF2B5EF4-FFF2-40B4-BE49-F238E27FC236}">
                <a16:creationId xmlns:a16="http://schemas.microsoft.com/office/drawing/2014/main" id="{DBA71E3C-25E8-48C7-ADDE-457CFCC8F87A}"/>
              </a:ext>
            </a:extLst>
          </p:cNvPr>
          <p:cNvSpPr>
            <a:spLocks noGrp="1"/>
          </p:cNvSpPr>
          <p:nvPr>
            <p:ph type="chart" sz="quarter" idx="18" hasCustomPrompt="1"/>
          </p:nvPr>
        </p:nvSpPr>
        <p:spPr>
          <a:xfrm>
            <a:off x="7019999"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chart</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80000" y="1800000"/>
            <a:ext cx="5123998" cy="397539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Header</a:t>
            </a:r>
          </a:p>
          <a:p>
            <a:pPr lvl="5"/>
            <a:r>
              <a:rPr lang="en-GB" noProof="0"/>
              <a:t>Bullet</a:t>
            </a:r>
          </a:p>
          <a:p>
            <a:pPr lvl="6"/>
            <a:r>
              <a:rPr lang="en-GB" noProof="0"/>
              <a:t>Sub-bullet #1</a:t>
            </a:r>
          </a:p>
          <a:p>
            <a:pPr lvl="7"/>
            <a:r>
              <a:rPr lang="en-GB" noProof="0"/>
              <a:t>Sub-bullet #2</a:t>
            </a:r>
          </a:p>
          <a:p>
            <a:pPr lvl="8"/>
            <a:r>
              <a:rPr lang="en-GB" noProof="0"/>
              <a:t>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301" y="0"/>
            <a:ext cx="12192301" cy="6858000"/>
            <a:chOff x="-301" y="0"/>
            <a:chExt cx="12192301"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197691-8264-4C78-A937-86700EFEC63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FDFDF787-90AD-45A8-A92F-AF8CB0A9C823}"/>
                </a:ext>
              </a:extLst>
            </p:cNvPr>
            <p:cNvSpPr/>
            <p:nvPr userDrawn="1"/>
          </p:nvSpPr>
          <p:spPr>
            <a:xfrm>
              <a:off x="-300" y="1"/>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124C2D3A-F022-4889-B284-5E4FB79D5374}"/>
                </a:ext>
              </a:extLst>
            </p:cNvPr>
            <p:cNvSpPr/>
            <p:nvPr userDrawn="1"/>
          </p:nvSpPr>
          <p:spPr>
            <a:xfrm rot="5400000">
              <a:off x="880533" y="-880834"/>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3F2F2889-E08A-4418-A3A7-0785E0AF43C4}"/>
                </a:ext>
              </a:extLst>
            </p:cNvPr>
            <p:cNvSpPr/>
            <p:nvPr userDrawn="1"/>
          </p:nvSpPr>
          <p:spPr>
            <a:xfrm>
              <a:off x="0" y="560509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0" name="Tijdelijke aanduiding voor tekst 20">
            <a:extLst>
              <a:ext uri="{FF2B5EF4-FFF2-40B4-BE49-F238E27FC236}">
                <a16:creationId xmlns:a16="http://schemas.microsoft.com/office/drawing/2014/main" id="{286D2AE2-CD51-42A2-BD19-74BCE9ACA0FB}"/>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6B277AE9-8986-4B39-B19D-6E405C0DE761}"/>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F6FB0070-B951-4A20-846C-4635B5AC8B05}"/>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B28B88EF-E6AC-4AB5-BD9A-07CCC340C04A}"/>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a:t>Text 50% / Chart 50%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sp>
        <p:nvSpPr>
          <p:cNvPr id="16" name="Footer Placeholder 15">
            <a:extLst>
              <a:ext uri="{FF2B5EF4-FFF2-40B4-BE49-F238E27FC236}">
                <a16:creationId xmlns:a16="http://schemas.microsoft.com/office/drawing/2014/main" id="{65ACDA68-C1E8-486C-8AB2-CE208BE41BB2}"/>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21" name="Text Placeholder 20">
            <a:extLst>
              <a:ext uri="{FF2B5EF4-FFF2-40B4-BE49-F238E27FC236}">
                <a16:creationId xmlns:a16="http://schemas.microsoft.com/office/drawing/2014/main" id="{204822F6-0C62-4A75-BDE7-9275FF85A453}"/>
              </a:ext>
            </a:extLst>
          </p:cNvPr>
          <p:cNvSpPr>
            <a:spLocks noGrp="1"/>
          </p:cNvSpPr>
          <p:nvPr>
            <p:ph type="body" sz="quarter" idx="20" hasCustomPrompt="1"/>
          </p:nvPr>
        </p:nvSpPr>
        <p:spPr>
          <a:xfrm>
            <a:off x="7019999"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
        <p:nvSpPr>
          <p:cNvPr id="28" name="Text Placeholder 15">
            <a:extLst>
              <a:ext uri="{FF2B5EF4-FFF2-40B4-BE49-F238E27FC236}">
                <a16:creationId xmlns:a16="http://schemas.microsoft.com/office/drawing/2014/main" id="{40393FAC-5F1B-47E9-9F21-44CA8E35A585}"/>
              </a:ext>
            </a:extLst>
          </p:cNvPr>
          <p:cNvSpPr>
            <a:spLocks noGrp="1"/>
          </p:cNvSpPr>
          <p:nvPr>
            <p:ph type="body" sz="quarter" idx="21"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Tree>
    <p:extLst>
      <p:ext uri="{BB962C8B-B14F-4D97-AF65-F5344CB8AC3E}">
        <p14:creationId xmlns:p14="http://schemas.microsoft.com/office/powerpoint/2010/main" val="262380140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100%">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BE" noProof="0"/>
              <a:t>Bullet</a:t>
            </a:r>
          </a:p>
          <a:p>
            <a:pPr lvl="1"/>
            <a:r>
              <a:rPr lang="fr-BE" noProof="0"/>
              <a:t>Sub-bullet #1</a:t>
            </a:r>
          </a:p>
          <a:p>
            <a:pPr lvl="2"/>
            <a:r>
              <a:rPr lang="fr-BE" noProof="0"/>
              <a:t>Sub-bullet #2</a:t>
            </a:r>
          </a:p>
          <a:p>
            <a:pPr lvl="3"/>
            <a:r>
              <a:rPr lang="fr-BE" noProof="0"/>
              <a:t>Texte</a:t>
            </a:r>
          </a:p>
          <a:p>
            <a:pPr lvl="4"/>
            <a:r>
              <a:rPr lang="fr-BE" noProof="0"/>
              <a:t>En-tête</a:t>
            </a:r>
          </a:p>
          <a:p>
            <a:pPr lvl="5"/>
            <a:r>
              <a:rPr lang="fr-BE" noProof="0"/>
              <a:t>Bullet</a:t>
            </a:r>
          </a:p>
          <a:p>
            <a:pPr lvl="6"/>
            <a:r>
              <a:rPr lang="fr-BE" noProof="0"/>
              <a:t>Sub-bullet #1</a:t>
            </a:r>
          </a:p>
          <a:p>
            <a:pPr lvl="7"/>
            <a:r>
              <a:rPr lang="fr-BE" noProof="0"/>
              <a:t>Sub-bullet #2</a:t>
            </a:r>
          </a:p>
          <a:p>
            <a:pPr lvl="8"/>
            <a:r>
              <a:rPr lang="fr-BE" noProof="0"/>
              <a:t>Texte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0" y="0"/>
            <a:ext cx="12192000" cy="6858000"/>
            <a:chOff x="0" y="0"/>
            <a:chExt cx="12192000"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1" name="Tijdelijke aanduiding voor tekst 20">
            <a:extLst>
              <a:ext uri="{FF2B5EF4-FFF2-40B4-BE49-F238E27FC236}">
                <a16:creationId xmlns:a16="http://schemas.microsoft.com/office/drawing/2014/main" id="{A68025ED-2AE7-4928-83FA-D4E28191007B}"/>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0" name="Tijdelijke aanduiding voor tekst 19">
            <a:extLst>
              <a:ext uri="{FF2B5EF4-FFF2-40B4-BE49-F238E27FC236}">
                <a16:creationId xmlns:a16="http://schemas.microsoft.com/office/drawing/2014/main" id="{09BFCB4D-D097-4029-806F-0084CBBC90B7}"/>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sp>
        <p:nvSpPr>
          <p:cNvPr id="22" name="Tijdelijke aanduiding voor tekst 21">
            <a:extLst>
              <a:ext uri="{FF2B5EF4-FFF2-40B4-BE49-F238E27FC236}">
                <a16:creationId xmlns:a16="http://schemas.microsoft.com/office/drawing/2014/main" id="{8F34DD24-E2DA-49EF-A65F-B7D7817147FD}"/>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3" name="Tijdelijke aanduiding voor tekst 22">
            <a:extLst>
              <a:ext uri="{FF2B5EF4-FFF2-40B4-BE49-F238E27FC236}">
                <a16:creationId xmlns:a16="http://schemas.microsoft.com/office/drawing/2014/main" id="{94A1D1F7-00A4-41D7-980C-9D52B2DE7D9B}"/>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Texte 100%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sp>
        <p:nvSpPr>
          <p:cNvPr id="5" name="Footer Placeholder 4">
            <a:extLst>
              <a:ext uri="{FF2B5EF4-FFF2-40B4-BE49-F238E27FC236}">
                <a16:creationId xmlns:a16="http://schemas.microsoft.com/office/drawing/2014/main" id="{AA03C233-5E7F-4EE2-AF64-98AD852024D3}"/>
              </a:ext>
            </a:extLst>
          </p:cNvPr>
          <p:cNvSpPr>
            <a:spLocks noGrp="1"/>
          </p:cNvSpPr>
          <p:nvPr>
            <p:ph type="ftr" sz="quarter" idx="18"/>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16" name="Text Placeholder 15">
            <a:extLst>
              <a:ext uri="{FF2B5EF4-FFF2-40B4-BE49-F238E27FC236}">
                <a16:creationId xmlns:a16="http://schemas.microsoft.com/office/drawing/2014/main" id="{E65D7DFA-329E-4E2E-92CB-0B9F038357D5}"/>
              </a:ext>
            </a:extLst>
          </p:cNvPr>
          <p:cNvSpPr>
            <a:spLocks noGrp="1"/>
          </p:cNvSpPr>
          <p:nvPr>
            <p:ph type="body" sz="quarter" idx="19"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Tree>
    <p:extLst>
      <p:ext uri="{BB962C8B-B14F-4D97-AF65-F5344CB8AC3E}">
        <p14:creationId xmlns:p14="http://schemas.microsoft.com/office/powerpoint/2010/main" val="402545262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50% / Text 50%">
    <p:spTree>
      <p:nvGrpSpPr>
        <p:cNvPr id="1" name=""/>
        <p:cNvGrpSpPr/>
        <p:nvPr/>
      </p:nvGrpSpPr>
      <p:grpSpPr>
        <a:xfrm>
          <a:off x="0" y="0"/>
          <a:ext cx="0" cy="0"/>
          <a:chOff x="0" y="0"/>
          <a:chExt cx="0" cy="0"/>
        </a:xfrm>
      </p:grpSpPr>
      <p:sp>
        <p:nvSpPr>
          <p:cNvPr id="41" name="Tijdelijke aanduiding voor grafiek 17">
            <a:extLst>
              <a:ext uri="{FF2B5EF4-FFF2-40B4-BE49-F238E27FC236}">
                <a16:creationId xmlns:a16="http://schemas.microsoft.com/office/drawing/2014/main" id="{DBA71E3C-25E8-48C7-ADDE-457CFCC8F87A}"/>
              </a:ext>
            </a:extLst>
          </p:cNvPr>
          <p:cNvSpPr>
            <a:spLocks noGrp="1"/>
          </p:cNvSpPr>
          <p:nvPr>
            <p:ph type="chart" sz="quarter" idx="18" hasCustomPrompt="1"/>
          </p:nvPr>
        </p:nvSpPr>
        <p:spPr>
          <a:xfrm>
            <a:off x="1080000"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chart</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6480000" y="1800000"/>
            <a:ext cx="5123998" cy="397539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Header</a:t>
            </a:r>
          </a:p>
          <a:p>
            <a:pPr lvl="5"/>
            <a:r>
              <a:rPr lang="en-GB" noProof="0"/>
              <a:t>Bullet</a:t>
            </a:r>
          </a:p>
          <a:p>
            <a:pPr lvl="6"/>
            <a:r>
              <a:rPr lang="en-GB" noProof="0"/>
              <a:t>Sub-bullet #1</a:t>
            </a:r>
          </a:p>
          <a:p>
            <a:pPr lvl="7"/>
            <a:r>
              <a:rPr lang="en-GB" noProof="0"/>
              <a:t>Sub-bullet #2</a:t>
            </a:r>
          </a:p>
          <a:p>
            <a:pPr lvl="8"/>
            <a:r>
              <a:rPr lang="en-GB" noProof="0"/>
              <a:t>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301" y="0"/>
            <a:ext cx="12192301" cy="6858000"/>
            <a:chOff x="-301" y="0"/>
            <a:chExt cx="12192301"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197691-8264-4C78-A937-86700EFEC63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FDFDF787-90AD-45A8-A92F-AF8CB0A9C823}"/>
                </a:ext>
              </a:extLst>
            </p:cNvPr>
            <p:cNvSpPr/>
            <p:nvPr userDrawn="1"/>
          </p:nvSpPr>
          <p:spPr>
            <a:xfrm>
              <a:off x="-300" y="1"/>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124C2D3A-F022-4889-B284-5E4FB79D5374}"/>
                </a:ext>
              </a:extLst>
            </p:cNvPr>
            <p:cNvSpPr/>
            <p:nvPr userDrawn="1"/>
          </p:nvSpPr>
          <p:spPr>
            <a:xfrm rot="5400000">
              <a:off x="880533" y="-880834"/>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3F2F2889-E08A-4418-A3A7-0785E0AF43C4}"/>
                </a:ext>
              </a:extLst>
            </p:cNvPr>
            <p:cNvSpPr/>
            <p:nvPr userDrawn="1"/>
          </p:nvSpPr>
          <p:spPr>
            <a:xfrm>
              <a:off x="0" y="560509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0" name="Tijdelijke aanduiding voor tekst 20">
            <a:extLst>
              <a:ext uri="{FF2B5EF4-FFF2-40B4-BE49-F238E27FC236}">
                <a16:creationId xmlns:a16="http://schemas.microsoft.com/office/drawing/2014/main" id="{286D2AE2-CD51-42A2-BD19-74BCE9ACA0FB}"/>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6B277AE9-8986-4B39-B19D-6E405C0DE761}"/>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F6FB0070-B951-4A20-846C-4635B5AC8B05}"/>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B28B88EF-E6AC-4AB5-BD9A-07CCC340C04A}"/>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t>Chart 50% / Text 50%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sp>
        <p:nvSpPr>
          <p:cNvPr id="16" name="Footer Placeholder 15">
            <a:extLst>
              <a:ext uri="{FF2B5EF4-FFF2-40B4-BE49-F238E27FC236}">
                <a16:creationId xmlns:a16="http://schemas.microsoft.com/office/drawing/2014/main" id="{65ACDA68-C1E8-486C-8AB2-CE208BE41BB2}"/>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21" name="Text Placeholder 20">
            <a:extLst>
              <a:ext uri="{FF2B5EF4-FFF2-40B4-BE49-F238E27FC236}">
                <a16:creationId xmlns:a16="http://schemas.microsoft.com/office/drawing/2014/main" id="{204822F6-0C62-4A75-BDE7-9275FF85A453}"/>
              </a:ext>
            </a:extLst>
          </p:cNvPr>
          <p:cNvSpPr>
            <a:spLocks noGrp="1"/>
          </p:cNvSpPr>
          <p:nvPr>
            <p:ph type="body" sz="quarter" idx="20" hasCustomPrompt="1"/>
          </p:nvPr>
        </p:nvSpPr>
        <p:spPr>
          <a:xfrm>
            <a:off x="1080000"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
        <p:nvSpPr>
          <p:cNvPr id="28" name="Text Placeholder 15">
            <a:extLst>
              <a:ext uri="{FF2B5EF4-FFF2-40B4-BE49-F238E27FC236}">
                <a16:creationId xmlns:a16="http://schemas.microsoft.com/office/drawing/2014/main" id="{40393FAC-5F1B-47E9-9F21-44CA8E35A585}"/>
              </a:ext>
            </a:extLst>
          </p:cNvPr>
          <p:cNvSpPr>
            <a:spLocks noGrp="1"/>
          </p:cNvSpPr>
          <p:nvPr>
            <p:ph type="body" sz="quarter" idx="21"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Tree>
    <p:extLst>
      <p:ext uri="{BB962C8B-B14F-4D97-AF65-F5344CB8AC3E}">
        <p14:creationId xmlns:p14="http://schemas.microsoft.com/office/powerpoint/2010/main" val="92800741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50% / Table 50%">
    <p:spTree>
      <p:nvGrpSpPr>
        <p:cNvPr id="1" name=""/>
        <p:cNvGrpSpPr/>
        <p:nvPr/>
      </p:nvGrpSpPr>
      <p:grpSpPr>
        <a:xfrm>
          <a:off x="0" y="0"/>
          <a:ext cx="0" cy="0"/>
          <a:chOff x="0" y="0"/>
          <a:chExt cx="0" cy="0"/>
        </a:xfrm>
      </p:grpSpPr>
      <p:sp>
        <p:nvSpPr>
          <p:cNvPr id="41" name="Tijdelijke aanduiding voor grafiek 17">
            <a:extLst>
              <a:ext uri="{FF2B5EF4-FFF2-40B4-BE49-F238E27FC236}">
                <a16:creationId xmlns:a16="http://schemas.microsoft.com/office/drawing/2014/main" id="{DBA71E3C-25E8-48C7-ADDE-457CFCC8F87A}"/>
              </a:ext>
            </a:extLst>
          </p:cNvPr>
          <p:cNvSpPr>
            <a:spLocks noGrp="1"/>
          </p:cNvSpPr>
          <p:nvPr>
            <p:ph type="chart" sz="quarter" idx="18" hasCustomPrompt="1"/>
          </p:nvPr>
        </p:nvSpPr>
        <p:spPr>
          <a:xfrm>
            <a:off x="1080000"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chart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301" y="0"/>
            <a:ext cx="12192301" cy="6858000"/>
            <a:chOff x="-301" y="0"/>
            <a:chExt cx="12192301"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197691-8264-4C78-A937-86700EFEC63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FDFDF787-90AD-45A8-A92F-AF8CB0A9C823}"/>
                </a:ext>
              </a:extLst>
            </p:cNvPr>
            <p:cNvSpPr/>
            <p:nvPr userDrawn="1"/>
          </p:nvSpPr>
          <p:spPr>
            <a:xfrm>
              <a:off x="-300" y="1"/>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124C2D3A-F022-4889-B284-5E4FB79D5374}"/>
                </a:ext>
              </a:extLst>
            </p:cNvPr>
            <p:cNvSpPr/>
            <p:nvPr userDrawn="1"/>
          </p:nvSpPr>
          <p:spPr>
            <a:xfrm rot="5400000">
              <a:off x="880533" y="-880834"/>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3F2F2889-E08A-4418-A3A7-0785E0AF43C4}"/>
                </a:ext>
              </a:extLst>
            </p:cNvPr>
            <p:cNvSpPr/>
            <p:nvPr userDrawn="1"/>
          </p:nvSpPr>
          <p:spPr>
            <a:xfrm>
              <a:off x="0" y="560509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0" name="Tijdelijke aanduiding voor tekst 20">
            <a:extLst>
              <a:ext uri="{FF2B5EF4-FFF2-40B4-BE49-F238E27FC236}">
                <a16:creationId xmlns:a16="http://schemas.microsoft.com/office/drawing/2014/main" id="{286D2AE2-CD51-42A2-BD19-74BCE9ACA0FB}"/>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6B277AE9-8986-4B39-B19D-6E405C0DE761}"/>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F6FB0070-B951-4A20-846C-4635B5AC8B05}"/>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B28B88EF-E6AC-4AB5-BD9A-07CCC340C04A}"/>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a:t>Chart 50% / </a:t>
              </a:r>
              <a:r>
                <a:rPr lang="en-GB" sz="1400" noProof="0" dirty="0" err="1"/>
                <a:t>Tabel</a:t>
              </a:r>
              <a:r>
                <a:rPr lang="en-GB" sz="1400" noProof="0" dirty="0"/>
                <a:t> 50%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sp>
        <p:nvSpPr>
          <p:cNvPr id="16" name="Footer Placeholder 15">
            <a:extLst>
              <a:ext uri="{FF2B5EF4-FFF2-40B4-BE49-F238E27FC236}">
                <a16:creationId xmlns:a16="http://schemas.microsoft.com/office/drawing/2014/main" id="{65ACDA68-C1E8-486C-8AB2-CE208BE41BB2}"/>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21" name="Text Placeholder 20">
            <a:extLst>
              <a:ext uri="{FF2B5EF4-FFF2-40B4-BE49-F238E27FC236}">
                <a16:creationId xmlns:a16="http://schemas.microsoft.com/office/drawing/2014/main" id="{204822F6-0C62-4A75-BDE7-9275FF85A453}"/>
              </a:ext>
            </a:extLst>
          </p:cNvPr>
          <p:cNvSpPr>
            <a:spLocks noGrp="1"/>
          </p:cNvSpPr>
          <p:nvPr>
            <p:ph type="body" sz="quarter" idx="20" hasCustomPrompt="1"/>
          </p:nvPr>
        </p:nvSpPr>
        <p:spPr>
          <a:xfrm>
            <a:off x="1080000"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
        <p:nvSpPr>
          <p:cNvPr id="28" name="Text Placeholder 15">
            <a:extLst>
              <a:ext uri="{FF2B5EF4-FFF2-40B4-BE49-F238E27FC236}">
                <a16:creationId xmlns:a16="http://schemas.microsoft.com/office/drawing/2014/main" id="{40393FAC-5F1B-47E9-9F21-44CA8E35A585}"/>
              </a:ext>
            </a:extLst>
          </p:cNvPr>
          <p:cNvSpPr>
            <a:spLocks noGrp="1"/>
          </p:cNvSpPr>
          <p:nvPr>
            <p:ph type="body" sz="quarter" idx="21"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
        <p:nvSpPr>
          <p:cNvPr id="29" name="Tijdelijke aanduiding voor tabel 16">
            <a:extLst>
              <a:ext uri="{FF2B5EF4-FFF2-40B4-BE49-F238E27FC236}">
                <a16:creationId xmlns:a16="http://schemas.microsoft.com/office/drawing/2014/main" id="{119211ED-C08A-426D-BD8B-E9B6FB564B99}"/>
              </a:ext>
            </a:extLst>
          </p:cNvPr>
          <p:cNvSpPr>
            <a:spLocks noGrp="1"/>
          </p:cNvSpPr>
          <p:nvPr>
            <p:ph type="tbl" sz="quarter" idx="22" hasCustomPrompt="1"/>
          </p:nvPr>
        </p:nvSpPr>
        <p:spPr>
          <a:xfrm>
            <a:off x="7020000"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table</a:t>
            </a:r>
          </a:p>
        </p:txBody>
      </p:sp>
      <p:sp>
        <p:nvSpPr>
          <p:cNvPr id="34" name="Text Placeholder 20">
            <a:extLst>
              <a:ext uri="{FF2B5EF4-FFF2-40B4-BE49-F238E27FC236}">
                <a16:creationId xmlns:a16="http://schemas.microsoft.com/office/drawing/2014/main" id="{542F8CFE-E3AA-462A-BE98-8120046D0B40}"/>
              </a:ext>
            </a:extLst>
          </p:cNvPr>
          <p:cNvSpPr>
            <a:spLocks noGrp="1"/>
          </p:cNvSpPr>
          <p:nvPr>
            <p:ph type="body" sz="quarter" idx="23" hasCustomPrompt="1"/>
          </p:nvPr>
        </p:nvSpPr>
        <p:spPr>
          <a:xfrm>
            <a:off x="7019999"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Tree>
    <p:extLst>
      <p:ext uri="{BB962C8B-B14F-4D97-AF65-F5344CB8AC3E}">
        <p14:creationId xmlns:p14="http://schemas.microsoft.com/office/powerpoint/2010/main" val="401220649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2X">
    <p:spTree>
      <p:nvGrpSpPr>
        <p:cNvPr id="1" name=""/>
        <p:cNvGrpSpPr/>
        <p:nvPr/>
      </p:nvGrpSpPr>
      <p:grpSpPr>
        <a:xfrm>
          <a:off x="0" y="0"/>
          <a:ext cx="0" cy="0"/>
          <a:chOff x="0" y="0"/>
          <a:chExt cx="0" cy="0"/>
        </a:xfrm>
      </p:grpSpPr>
      <p:sp>
        <p:nvSpPr>
          <p:cNvPr id="41" name="Tijdelijke aanduiding voor grafiek 17">
            <a:extLst>
              <a:ext uri="{FF2B5EF4-FFF2-40B4-BE49-F238E27FC236}">
                <a16:creationId xmlns:a16="http://schemas.microsoft.com/office/drawing/2014/main" id="{DBA71E3C-25E8-48C7-ADDE-457CFCC8F87A}"/>
              </a:ext>
            </a:extLst>
          </p:cNvPr>
          <p:cNvSpPr>
            <a:spLocks noGrp="1"/>
          </p:cNvSpPr>
          <p:nvPr>
            <p:ph type="chart" sz="quarter" idx="18" hasCustomPrompt="1"/>
          </p:nvPr>
        </p:nvSpPr>
        <p:spPr>
          <a:xfrm>
            <a:off x="7019999"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chart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301" y="0"/>
            <a:ext cx="12192301" cy="6858000"/>
            <a:chOff x="-301" y="0"/>
            <a:chExt cx="12192301"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197691-8264-4C78-A937-86700EFEC63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FDFDF787-90AD-45A8-A92F-AF8CB0A9C823}"/>
                </a:ext>
              </a:extLst>
            </p:cNvPr>
            <p:cNvSpPr/>
            <p:nvPr userDrawn="1"/>
          </p:nvSpPr>
          <p:spPr>
            <a:xfrm>
              <a:off x="-300" y="1"/>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124C2D3A-F022-4889-B284-5E4FB79D5374}"/>
                </a:ext>
              </a:extLst>
            </p:cNvPr>
            <p:cNvSpPr/>
            <p:nvPr userDrawn="1"/>
          </p:nvSpPr>
          <p:spPr>
            <a:xfrm rot="5400000">
              <a:off x="880533" y="-880834"/>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3F2F2889-E08A-4418-A3A7-0785E0AF43C4}"/>
                </a:ext>
              </a:extLst>
            </p:cNvPr>
            <p:cNvSpPr/>
            <p:nvPr userDrawn="1"/>
          </p:nvSpPr>
          <p:spPr>
            <a:xfrm>
              <a:off x="0" y="560509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0" name="Tijdelijke aanduiding voor tekst 20">
            <a:extLst>
              <a:ext uri="{FF2B5EF4-FFF2-40B4-BE49-F238E27FC236}">
                <a16:creationId xmlns:a16="http://schemas.microsoft.com/office/drawing/2014/main" id="{286D2AE2-CD51-42A2-BD19-74BCE9ACA0FB}"/>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6B277AE9-8986-4B39-B19D-6E405C0DE761}"/>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F6FB0070-B951-4A20-846C-4635B5AC8B05}"/>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B28B88EF-E6AC-4AB5-BD9A-07CCC340C04A}"/>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1400" noProof="0" dirty="0"/>
                <a:t>Chart 2X</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grpSp>
      <p:sp>
        <p:nvSpPr>
          <p:cNvPr id="16" name="Footer Placeholder 15">
            <a:extLst>
              <a:ext uri="{FF2B5EF4-FFF2-40B4-BE49-F238E27FC236}">
                <a16:creationId xmlns:a16="http://schemas.microsoft.com/office/drawing/2014/main" id="{65ACDA68-C1E8-486C-8AB2-CE208BE41BB2}"/>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21" name="Text Placeholder 20">
            <a:extLst>
              <a:ext uri="{FF2B5EF4-FFF2-40B4-BE49-F238E27FC236}">
                <a16:creationId xmlns:a16="http://schemas.microsoft.com/office/drawing/2014/main" id="{204822F6-0C62-4A75-BDE7-9275FF85A453}"/>
              </a:ext>
            </a:extLst>
          </p:cNvPr>
          <p:cNvSpPr>
            <a:spLocks noGrp="1"/>
          </p:cNvSpPr>
          <p:nvPr>
            <p:ph type="body" sz="quarter" idx="20" hasCustomPrompt="1"/>
          </p:nvPr>
        </p:nvSpPr>
        <p:spPr>
          <a:xfrm>
            <a:off x="7019999"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
        <p:nvSpPr>
          <p:cNvPr id="28" name="Tijdelijke aanduiding voor grafiek 17">
            <a:extLst>
              <a:ext uri="{FF2B5EF4-FFF2-40B4-BE49-F238E27FC236}">
                <a16:creationId xmlns:a16="http://schemas.microsoft.com/office/drawing/2014/main" id="{1FDC5741-1B60-406B-A788-A1AE46020A03}"/>
              </a:ext>
            </a:extLst>
          </p:cNvPr>
          <p:cNvSpPr>
            <a:spLocks noGrp="1"/>
          </p:cNvSpPr>
          <p:nvPr>
            <p:ph type="chart" sz="quarter" idx="21" hasCustomPrompt="1"/>
          </p:nvPr>
        </p:nvSpPr>
        <p:spPr>
          <a:xfrm>
            <a:off x="1080000"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chart</a:t>
            </a:r>
          </a:p>
        </p:txBody>
      </p:sp>
      <p:sp>
        <p:nvSpPr>
          <p:cNvPr id="29" name="Text Placeholder 20">
            <a:extLst>
              <a:ext uri="{FF2B5EF4-FFF2-40B4-BE49-F238E27FC236}">
                <a16:creationId xmlns:a16="http://schemas.microsoft.com/office/drawing/2014/main" id="{2B9EF943-D17D-4240-9776-0456BFCD8D89}"/>
              </a:ext>
            </a:extLst>
          </p:cNvPr>
          <p:cNvSpPr>
            <a:spLocks noGrp="1"/>
          </p:cNvSpPr>
          <p:nvPr>
            <p:ph type="body" sz="quarter" idx="22" hasCustomPrompt="1"/>
          </p:nvPr>
        </p:nvSpPr>
        <p:spPr>
          <a:xfrm>
            <a:off x="1080000"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
        <p:nvSpPr>
          <p:cNvPr id="34" name="Text Placeholder 15">
            <a:extLst>
              <a:ext uri="{FF2B5EF4-FFF2-40B4-BE49-F238E27FC236}">
                <a16:creationId xmlns:a16="http://schemas.microsoft.com/office/drawing/2014/main" id="{8C93C583-BA5D-4D4D-BBC7-53CCDA2669FB}"/>
              </a:ext>
            </a:extLst>
          </p:cNvPr>
          <p:cNvSpPr>
            <a:spLocks noGrp="1"/>
          </p:cNvSpPr>
          <p:nvPr>
            <p:ph type="body" sz="quarter" idx="23"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Tree>
    <p:extLst>
      <p:ext uri="{BB962C8B-B14F-4D97-AF65-F5344CB8AC3E}">
        <p14:creationId xmlns:p14="http://schemas.microsoft.com/office/powerpoint/2010/main" val="210889241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100%">
    <p:spTree>
      <p:nvGrpSpPr>
        <p:cNvPr id="1" name=""/>
        <p:cNvGrpSpPr/>
        <p:nvPr/>
      </p:nvGrpSpPr>
      <p:grpSpPr>
        <a:xfrm>
          <a:off x="0" y="0"/>
          <a:ext cx="0" cy="0"/>
          <a:chOff x="0" y="0"/>
          <a:chExt cx="0" cy="0"/>
        </a:xfrm>
      </p:grpSpPr>
      <p:sp>
        <p:nvSpPr>
          <p:cNvPr id="40" name="Vrije vorm: vorm 39">
            <a:extLst>
              <a:ext uri="{FF2B5EF4-FFF2-40B4-BE49-F238E27FC236}">
                <a16:creationId xmlns:a16="http://schemas.microsoft.com/office/drawing/2014/main" id="{7AE6F02B-3059-44EE-BBC4-6D1EDC6B0AC2}"/>
              </a:ext>
            </a:extLst>
          </p:cNvPr>
          <p:cNvSpPr/>
          <p:nvPr userDrawn="1"/>
        </p:nvSpPr>
        <p:spPr>
          <a:xfrm flipH="1">
            <a:off x="1679122" y="-1786"/>
            <a:ext cx="10512877" cy="6859786"/>
          </a:xfrm>
          <a:custGeom>
            <a:avLst/>
            <a:gdLst>
              <a:gd name="connsiteX0" fmla="*/ 3653091 w 10512877"/>
              <a:gd name="connsiteY0" fmla="*/ 0 h 6859786"/>
              <a:gd name="connsiteX1" fmla="*/ 0 w 10512877"/>
              <a:gd name="connsiteY1" fmla="*/ 0 h 6859786"/>
              <a:gd name="connsiteX2" fmla="*/ 0 w 10512877"/>
              <a:gd name="connsiteY2" fmla="*/ 6859786 h 6859786"/>
              <a:gd name="connsiteX3" fmla="*/ 10512877 w 10512877"/>
              <a:gd name="connsiteY3" fmla="*/ 6859786 h 6859786"/>
            </a:gdLst>
            <a:ahLst/>
            <a:cxnLst>
              <a:cxn ang="0">
                <a:pos x="connsiteX0" y="connsiteY0"/>
              </a:cxn>
              <a:cxn ang="0">
                <a:pos x="connsiteX1" y="connsiteY1"/>
              </a:cxn>
              <a:cxn ang="0">
                <a:pos x="connsiteX2" y="connsiteY2"/>
              </a:cxn>
              <a:cxn ang="0">
                <a:pos x="connsiteX3" y="connsiteY3"/>
              </a:cxn>
            </a:cxnLst>
            <a:rect l="l" t="t" r="r" b="b"/>
            <a:pathLst>
              <a:path w="10512877" h="6859786">
                <a:moveTo>
                  <a:pt x="3653091" y="0"/>
                </a:moveTo>
                <a:lnTo>
                  <a:pt x="0" y="0"/>
                </a:lnTo>
                <a:lnTo>
                  <a:pt x="0" y="6859786"/>
                </a:lnTo>
                <a:lnTo>
                  <a:pt x="10512877" y="6859786"/>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41" name="Tijdelijke aanduiding voor grafiek 17">
            <a:extLst>
              <a:ext uri="{FF2B5EF4-FFF2-40B4-BE49-F238E27FC236}">
                <a16:creationId xmlns:a16="http://schemas.microsoft.com/office/drawing/2014/main" id="{DBA71E3C-25E8-48C7-ADDE-457CFCC8F87A}"/>
              </a:ext>
            </a:extLst>
          </p:cNvPr>
          <p:cNvSpPr>
            <a:spLocks noGrp="1"/>
          </p:cNvSpPr>
          <p:nvPr>
            <p:ph type="chart" sz="quarter" idx="18" hasCustomPrompt="1"/>
          </p:nvPr>
        </p:nvSpPr>
        <p:spPr>
          <a:xfrm>
            <a:off x="1080000" y="1800000"/>
            <a:ext cx="10080000" cy="4320000"/>
          </a:xfrm>
          <a:noFill/>
        </p:spPr>
        <p:txBody>
          <a:bodyPr tIns="1368000"/>
          <a:lstStyle>
            <a:lvl1pPr marL="0" indent="0" algn="ctr">
              <a:spcAft>
                <a:spcPts val="0"/>
              </a:spcAft>
              <a:buNone/>
              <a:defRPr sz="1200" i="1">
                <a:solidFill>
                  <a:schemeClr val="bg2">
                    <a:lumMod val="50000"/>
                  </a:schemeClr>
                </a:solidFill>
              </a:defRPr>
            </a:lvl1pPr>
          </a:lstStyle>
          <a:p>
            <a:r>
              <a:rPr lang="en-US" dirty="0"/>
              <a:t>Click on the icon below </a:t>
            </a:r>
            <a:br>
              <a:rPr lang="en-US" dirty="0"/>
            </a:br>
            <a:r>
              <a:rPr lang="en-US" dirty="0"/>
              <a:t>to insert a chart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sp>
        <p:nvSpPr>
          <p:cNvPr id="28" name="Tijdelijke aanduiding voor tekst 20">
            <a:extLst>
              <a:ext uri="{FF2B5EF4-FFF2-40B4-BE49-F238E27FC236}">
                <a16:creationId xmlns:a16="http://schemas.microsoft.com/office/drawing/2014/main" id="{C0D736FC-7415-453F-960F-6059FC58F8D6}"/>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9" name="Tijdelijke aanduiding voor tekst 19">
            <a:extLst>
              <a:ext uri="{FF2B5EF4-FFF2-40B4-BE49-F238E27FC236}">
                <a16:creationId xmlns:a16="http://schemas.microsoft.com/office/drawing/2014/main" id="{E7370E18-2BA3-4CD1-98AC-EE30D9A9E15F}"/>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0" name="Tijdelijke aanduiding voor tekst 21">
            <a:extLst>
              <a:ext uri="{FF2B5EF4-FFF2-40B4-BE49-F238E27FC236}">
                <a16:creationId xmlns:a16="http://schemas.microsoft.com/office/drawing/2014/main" id="{D75BEAC7-A69F-468E-A9D2-A3B70C691039}"/>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22">
            <a:extLst>
              <a:ext uri="{FF2B5EF4-FFF2-40B4-BE49-F238E27FC236}">
                <a16:creationId xmlns:a16="http://schemas.microsoft.com/office/drawing/2014/main" id="{7F7CF6B5-8088-490E-AA46-82953314BB3B}"/>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1400" noProof="0" dirty="0"/>
                <a:t>Chart 100%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grpSp>
      <p:grpSp>
        <p:nvGrpSpPr>
          <p:cNvPr id="32" name="GRID" hidden="1">
            <a:extLst>
              <a:ext uri="{FF2B5EF4-FFF2-40B4-BE49-F238E27FC236}">
                <a16:creationId xmlns:a16="http://schemas.microsoft.com/office/drawing/2014/main" id="{32219CB0-8CA5-4E32-964B-3A9ED88A5BED}"/>
              </a:ext>
            </a:extLst>
          </p:cNvPr>
          <p:cNvGrpSpPr/>
          <p:nvPr userDrawn="1"/>
        </p:nvGrpSpPr>
        <p:grpSpPr>
          <a:xfrm>
            <a:off x="0" y="0"/>
            <a:ext cx="12192000" cy="6858000"/>
            <a:chOff x="0" y="0"/>
            <a:chExt cx="12192000" cy="6858000"/>
          </a:xfrm>
          <a:solidFill>
            <a:schemeClr val="tx1">
              <a:alpha val="41000"/>
            </a:schemeClr>
          </a:solidFill>
        </p:grpSpPr>
        <p:sp>
          <p:nvSpPr>
            <p:cNvPr id="33" name="Rechthoek 32">
              <a:extLst>
                <a:ext uri="{FF2B5EF4-FFF2-40B4-BE49-F238E27FC236}">
                  <a16:creationId xmlns:a16="http://schemas.microsoft.com/office/drawing/2014/main" id="{C48A3AA8-6CCB-493F-BBA4-9D3983A0880D}"/>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C2FBA003-7F77-4A02-94A8-25ADF74C67C8}"/>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BD3C6D00-1C8C-4E41-9F22-047801DEFDE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16CD6387-BF12-4AD1-AEDA-AEB472CBDA0B}"/>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D15C3913-848A-433D-B1D6-EE4BC6CC35EC}"/>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27D8EEEB-1431-4E77-9D9C-C0252A6051DE}"/>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745044EC-D1CB-439E-AD22-A71E1A89AD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580A496C-8364-4734-8B3C-8506EE2C32D5}"/>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3B99F99B-4062-4A32-B591-9E2EA02E2C60}"/>
                </a:ext>
              </a:extLst>
            </p:cNvPr>
            <p:cNvSpPr/>
            <p:nvPr userDrawn="1"/>
          </p:nvSpPr>
          <p:spPr>
            <a:xfrm>
              <a:off x="0" y="5609634"/>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8" name="Footer Placeholder 7">
            <a:extLst>
              <a:ext uri="{FF2B5EF4-FFF2-40B4-BE49-F238E27FC236}">
                <a16:creationId xmlns:a16="http://schemas.microsoft.com/office/drawing/2014/main" id="{43A074FA-D73A-42F3-8545-8AA477DCE1FB}"/>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27" name="Text Placeholder 20">
            <a:extLst>
              <a:ext uri="{FF2B5EF4-FFF2-40B4-BE49-F238E27FC236}">
                <a16:creationId xmlns:a16="http://schemas.microsoft.com/office/drawing/2014/main" id="{E67F8DB2-B610-4182-A690-E5CB332435B0}"/>
              </a:ext>
            </a:extLst>
          </p:cNvPr>
          <p:cNvSpPr>
            <a:spLocks noGrp="1"/>
          </p:cNvSpPr>
          <p:nvPr>
            <p:ph type="body" sz="quarter" idx="22" hasCustomPrompt="1"/>
          </p:nvPr>
        </p:nvSpPr>
        <p:spPr>
          <a:xfrm>
            <a:off x="1080000" y="1260000"/>
            <a:ext cx="100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
        <p:nvSpPr>
          <p:cNvPr id="43" name="Text Placeholder 15">
            <a:extLst>
              <a:ext uri="{FF2B5EF4-FFF2-40B4-BE49-F238E27FC236}">
                <a16:creationId xmlns:a16="http://schemas.microsoft.com/office/drawing/2014/main" id="{057F1112-058C-4D17-9E9B-21518E46796E}"/>
              </a:ext>
            </a:extLst>
          </p:cNvPr>
          <p:cNvSpPr>
            <a:spLocks noGrp="1"/>
          </p:cNvSpPr>
          <p:nvPr>
            <p:ph type="body" sz="quarter" idx="23"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Tree>
    <p:extLst>
      <p:ext uri="{BB962C8B-B14F-4D97-AF65-F5344CB8AC3E}">
        <p14:creationId xmlns:p14="http://schemas.microsoft.com/office/powerpoint/2010/main" val="394082267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50% / Table 50%">
    <p:spTree>
      <p:nvGrpSpPr>
        <p:cNvPr id="1" name=""/>
        <p:cNvGrpSpPr/>
        <p:nvPr/>
      </p:nvGrpSpPr>
      <p:grpSpPr>
        <a:xfrm>
          <a:off x="0" y="0"/>
          <a:ext cx="0" cy="0"/>
          <a:chOff x="0" y="0"/>
          <a:chExt cx="0" cy="0"/>
        </a:xfrm>
      </p:grpSpPr>
      <p:sp>
        <p:nvSpPr>
          <p:cNvPr id="40" name="Vrije vorm: vorm 39">
            <a:extLst>
              <a:ext uri="{FF2B5EF4-FFF2-40B4-BE49-F238E27FC236}">
                <a16:creationId xmlns:a16="http://schemas.microsoft.com/office/drawing/2014/main" id="{7AE6F02B-3059-44EE-BBC4-6D1EDC6B0AC2}"/>
              </a:ext>
            </a:extLst>
          </p:cNvPr>
          <p:cNvSpPr/>
          <p:nvPr userDrawn="1"/>
        </p:nvSpPr>
        <p:spPr>
          <a:xfrm flipH="1">
            <a:off x="1679122" y="-1786"/>
            <a:ext cx="10512877" cy="6859786"/>
          </a:xfrm>
          <a:custGeom>
            <a:avLst/>
            <a:gdLst>
              <a:gd name="connsiteX0" fmla="*/ 3653091 w 10512877"/>
              <a:gd name="connsiteY0" fmla="*/ 0 h 6859786"/>
              <a:gd name="connsiteX1" fmla="*/ 0 w 10512877"/>
              <a:gd name="connsiteY1" fmla="*/ 0 h 6859786"/>
              <a:gd name="connsiteX2" fmla="*/ 0 w 10512877"/>
              <a:gd name="connsiteY2" fmla="*/ 6859786 h 6859786"/>
              <a:gd name="connsiteX3" fmla="*/ 10512877 w 10512877"/>
              <a:gd name="connsiteY3" fmla="*/ 6859786 h 6859786"/>
            </a:gdLst>
            <a:ahLst/>
            <a:cxnLst>
              <a:cxn ang="0">
                <a:pos x="connsiteX0" y="connsiteY0"/>
              </a:cxn>
              <a:cxn ang="0">
                <a:pos x="connsiteX1" y="connsiteY1"/>
              </a:cxn>
              <a:cxn ang="0">
                <a:pos x="connsiteX2" y="connsiteY2"/>
              </a:cxn>
              <a:cxn ang="0">
                <a:pos x="connsiteX3" y="connsiteY3"/>
              </a:cxn>
            </a:cxnLst>
            <a:rect l="l" t="t" r="r" b="b"/>
            <a:pathLst>
              <a:path w="10512877" h="6859786">
                <a:moveTo>
                  <a:pt x="3653091" y="0"/>
                </a:moveTo>
                <a:lnTo>
                  <a:pt x="0" y="0"/>
                </a:lnTo>
                <a:lnTo>
                  <a:pt x="0" y="6859786"/>
                </a:lnTo>
                <a:lnTo>
                  <a:pt x="10512877" y="6859786"/>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27" name="Tijdelijke aanduiding voor tabel 16">
            <a:extLst>
              <a:ext uri="{FF2B5EF4-FFF2-40B4-BE49-F238E27FC236}">
                <a16:creationId xmlns:a16="http://schemas.microsoft.com/office/drawing/2014/main" id="{29FD5C18-20B0-49D7-86D1-599438EBE3FD}"/>
              </a:ext>
            </a:extLst>
          </p:cNvPr>
          <p:cNvSpPr>
            <a:spLocks noGrp="1"/>
          </p:cNvSpPr>
          <p:nvPr>
            <p:ph type="tbl" sz="quarter" idx="18" hasCustomPrompt="1"/>
          </p:nvPr>
        </p:nvSpPr>
        <p:spPr>
          <a:xfrm>
            <a:off x="7020000" y="1799999"/>
            <a:ext cx="4679356" cy="396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table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80000" y="1800000"/>
            <a:ext cx="5123998" cy="397539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a:t>Bullet</a:t>
            </a:r>
          </a:p>
          <a:p>
            <a:pPr lvl="1"/>
            <a:r>
              <a:rPr lang="en-GB" noProof="0"/>
              <a:t>Sub-bullet #1</a:t>
            </a:r>
          </a:p>
          <a:p>
            <a:pPr lvl="2"/>
            <a:r>
              <a:rPr lang="en-GB" noProof="0"/>
              <a:t>Sub-bullet #2</a:t>
            </a:r>
          </a:p>
          <a:p>
            <a:pPr lvl="3"/>
            <a:r>
              <a:rPr lang="en-GB" noProof="0"/>
              <a:t>Text</a:t>
            </a:r>
          </a:p>
          <a:p>
            <a:pPr lvl="4"/>
            <a:r>
              <a:rPr lang="en-GB" noProof="0"/>
              <a:t>Header</a:t>
            </a:r>
          </a:p>
          <a:p>
            <a:pPr lvl="5"/>
            <a:r>
              <a:rPr lang="en-GB" noProof="0"/>
              <a:t>Bullet</a:t>
            </a:r>
          </a:p>
          <a:p>
            <a:pPr lvl="6"/>
            <a:r>
              <a:rPr lang="en-GB" noProof="0"/>
              <a:t>Sub-bullet #1</a:t>
            </a:r>
          </a:p>
          <a:p>
            <a:pPr lvl="7"/>
            <a:r>
              <a:rPr lang="en-GB" noProof="0"/>
              <a:t>Sub-bullet #2</a:t>
            </a:r>
          </a:p>
          <a:p>
            <a:pPr lvl="8"/>
            <a:r>
              <a:rPr lang="en-GB" noProof="0"/>
              <a:t>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sp>
        <p:nvSpPr>
          <p:cNvPr id="30" name="Tijdelijke aanduiding voor tekst 20">
            <a:extLst>
              <a:ext uri="{FF2B5EF4-FFF2-40B4-BE49-F238E27FC236}">
                <a16:creationId xmlns:a16="http://schemas.microsoft.com/office/drawing/2014/main" id="{2231DF6A-FC6F-4575-9809-C2A4E0983A4C}"/>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50532DF1-0B18-4D6B-9A94-602E08AE3482}"/>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AF07CE14-1732-4029-9E6D-B0DF2E2AF86D}"/>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703BCBB9-E55C-4FC0-B096-A4F59C2C4E92}"/>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a:t>Text 50% / Table 50%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34" name="GRID" hidden="1">
            <a:extLst>
              <a:ext uri="{FF2B5EF4-FFF2-40B4-BE49-F238E27FC236}">
                <a16:creationId xmlns:a16="http://schemas.microsoft.com/office/drawing/2014/main" id="{F9A1D6EE-19C4-4F58-8B0B-B9F09C9A3581}"/>
              </a:ext>
            </a:extLst>
          </p:cNvPr>
          <p:cNvGrpSpPr/>
          <p:nvPr userDrawn="1"/>
        </p:nvGrpSpPr>
        <p:grpSpPr>
          <a:xfrm>
            <a:off x="0" y="0"/>
            <a:ext cx="12192000" cy="6858000"/>
            <a:chOff x="0" y="0"/>
            <a:chExt cx="12192000" cy="6858000"/>
          </a:xfrm>
          <a:solidFill>
            <a:schemeClr val="tx1">
              <a:alpha val="41000"/>
            </a:schemeClr>
          </a:solidFill>
        </p:grpSpPr>
        <p:sp>
          <p:nvSpPr>
            <p:cNvPr id="35" name="Rechthoek 34">
              <a:extLst>
                <a:ext uri="{FF2B5EF4-FFF2-40B4-BE49-F238E27FC236}">
                  <a16:creationId xmlns:a16="http://schemas.microsoft.com/office/drawing/2014/main" id="{A2CBA21B-9C25-42F8-8A98-7EE1C7CD26E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38D65BA5-3A19-47A8-8E85-CBC0433D10DD}"/>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BFB93BDC-D2DD-46C1-A3C0-1E7C9D48C4F1}"/>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21307C54-692B-4C10-AA4D-F3A9D43A8A0C}"/>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D1F08C51-61FC-46FD-8164-A30FECF7F6A0}"/>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C989CBC3-BB19-4095-BBDA-A67BB37E8112}"/>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BF92956B-9D5D-4BC5-8A3B-0BFBB916554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A6575359-DE71-42C4-9BE5-221F1BA2DDB3}"/>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44">
              <a:extLst>
                <a:ext uri="{FF2B5EF4-FFF2-40B4-BE49-F238E27FC236}">
                  <a16:creationId xmlns:a16="http://schemas.microsoft.com/office/drawing/2014/main" id="{7AA17B05-4E97-4262-A294-92F1A1B9137A}"/>
                </a:ext>
              </a:extLst>
            </p:cNvPr>
            <p:cNvSpPr/>
            <p:nvPr userDrawn="1"/>
          </p:nvSpPr>
          <p:spPr>
            <a:xfrm>
              <a:off x="0" y="5609634"/>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5" name="Footer Placeholder 4">
            <a:extLst>
              <a:ext uri="{FF2B5EF4-FFF2-40B4-BE49-F238E27FC236}">
                <a16:creationId xmlns:a16="http://schemas.microsoft.com/office/drawing/2014/main" id="{9F8F5CFC-E519-4AF4-96C8-3539C63F13E7}"/>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28" name="Text Placeholder 15">
            <a:extLst>
              <a:ext uri="{FF2B5EF4-FFF2-40B4-BE49-F238E27FC236}">
                <a16:creationId xmlns:a16="http://schemas.microsoft.com/office/drawing/2014/main" id="{69FECED0-67D4-4220-985A-C8A8863F0D47}"/>
              </a:ext>
            </a:extLst>
          </p:cNvPr>
          <p:cNvSpPr>
            <a:spLocks noGrp="1"/>
          </p:cNvSpPr>
          <p:nvPr>
            <p:ph type="body" sz="quarter" idx="20"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
        <p:nvSpPr>
          <p:cNvPr id="29" name="Text Placeholder 20">
            <a:extLst>
              <a:ext uri="{FF2B5EF4-FFF2-40B4-BE49-F238E27FC236}">
                <a16:creationId xmlns:a16="http://schemas.microsoft.com/office/drawing/2014/main" id="{9D88CAFE-D3C4-4FFC-A160-211DE6A7D8AD}"/>
              </a:ext>
            </a:extLst>
          </p:cNvPr>
          <p:cNvSpPr>
            <a:spLocks noGrp="1"/>
          </p:cNvSpPr>
          <p:nvPr>
            <p:ph type="body" sz="quarter" idx="21" hasCustomPrompt="1"/>
          </p:nvPr>
        </p:nvSpPr>
        <p:spPr>
          <a:xfrm>
            <a:off x="7019999"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Tree>
    <p:extLst>
      <p:ext uri="{BB962C8B-B14F-4D97-AF65-F5344CB8AC3E}">
        <p14:creationId xmlns:p14="http://schemas.microsoft.com/office/powerpoint/2010/main" val="364203330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50% / Text 50%">
    <p:spTree>
      <p:nvGrpSpPr>
        <p:cNvPr id="1" name=""/>
        <p:cNvGrpSpPr/>
        <p:nvPr/>
      </p:nvGrpSpPr>
      <p:grpSpPr>
        <a:xfrm>
          <a:off x="0" y="0"/>
          <a:ext cx="0" cy="0"/>
          <a:chOff x="0" y="0"/>
          <a:chExt cx="0" cy="0"/>
        </a:xfrm>
      </p:grpSpPr>
      <p:sp>
        <p:nvSpPr>
          <p:cNvPr id="40" name="Vrije vorm: vorm 39">
            <a:extLst>
              <a:ext uri="{FF2B5EF4-FFF2-40B4-BE49-F238E27FC236}">
                <a16:creationId xmlns:a16="http://schemas.microsoft.com/office/drawing/2014/main" id="{7AE6F02B-3059-44EE-BBC4-6D1EDC6B0AC2}"/>
              </a:ext>
            </a:extLst>
          </p:cNvPr>
          <p:cNvSpPr/>
          <p:nvPr userDrawn="1"/>
        </p:nvSpPr>
        <p:spPr>
          <a:xfrm flipH="1">
            <a:off x="1679122" y="-1786"/>
            <a:ext cx="10512877" cy="6859786"/>
          </a:xfrm>
          <a:custGeom>
            <a:avLst/>
            <a:gdLst>
              <a:gd name="connsiteX0" fmla="*/ 3653091 w 10512877"/>
              <a:gd name="connsiteY0" fmla="*/ 0 h 6859786"/>
              <a:gd name="connsiteX1" fmla="*/ 0 w 10512877"/>
              <a:gd name="connsiteY1" fmla="*/ 0 h 6859786"/>
              <a:gd name="connsiteX2" fmla="*/ 0 w 10512877"/>
              <a:gd name="connsiteY2" fmla="*/ 6859786 h 6859786"/>
              <a:gd name="connsiteX3" fmla="*/ 10512877 w 10512877"/>
              <a:gd name="connsiteY3" fmla="*/ 6859786 h 6859786"/>
            </a:gdLst>
            <a:ahLst/>
            <a:cxnLst>
              <a:cxn ang="0">
                <a:pos x="connsiteX0" y="connsiteY0"/>
              </a:cxn>
              <a:cxn ang="0">
                <a:pos x="connsiteX1" y="connsiteY1"/>
              </a:cxn>
              <a:cxn ang="0">
                <a:pos x="connsiteX2" y="connsiteY2"/>
              </a:cxn>
              <a:cxn ang="0">
                <a:pos x="connsiteX3" y="connsiteY3"/>
              </a:cxn>
            </a:cxnLst>
            <a:rect l="l" t="t" r="r" b="b"/>
            <a:pathLst>
              <a:path w="10512877" h="6859786">
                <a:moveTo>
                  <a:pt x="3653091" y="0"/>
                </a:moveTo>
                <a:lnTo>
                  <a:pt x="0" y="0"/>
                </a:lnTo>
                <a:lnTo>
                  <a:pt x="0" y="6859786"/>
                </a:lnTo>
                <a:lnTo>
                  <a:pt x="10512877" y="6859786"/>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27" name="Tijdelijke aanduiding voor tabel 16">
            <a:extLst>
              <a:ext uri="{FF2B5EF4-FFF2-40B4-BE49-F238E27FC236}">
                <a16:creationId xmlns:a16="http://schemas.microsoft.com/office/drawing/2014/main" id="{29FD5C18-20B0-49D7-86D1-599438EBE3FD}"/>
              </a:ext>
            </a:extLst>
          </p:cNvPr>
          <p:cNvSpPr>
            <a:spLocks noGrp="1"/>
          </p:cNvSpPr>
          <p:nvPr>
            <p:ph type="tbl" sz="quarter" idx="18" hasCustomPrompt="1"/>
          </p:nvPr>
        </p:nvSpPr>
        <p:spPr>
          <a:xfrm>
            <a:off x="1080000" y="1799999"/>
            <a:ext cx="4679356" cy="396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table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6480000" y="1800000"/>
            <a:ext cx="5123998" cy="397539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Header</a:t>
            </a:r>
          </a:p>
          <a:p>
            <a:pPr lvl="5"/>
            <a:r>
              <a:rPr lang="en-GB" noProof="0" dirty="0"/>
              <a:t>Bullet</a:t>
            </a:r>
          </a:p>
          <a:p>
            <a:pPr lvl="6"/>
            <a:r>
              <a:rPr lang="en-GB" noProof="0" dirty="0"/>
              <a:t>Sub-bullet #1</a:t>
            </a:r>
          </a:p>
          <a:p>
            <a:pPr lvl="7"/>
            <a:r>
              <a:rPr lang="en-GB" noProof="0" dirty="0"/>
              <a:t>Sub-bullet #2</a:t>
            </a:r>
          </a:p>
          <a:p>
            <a:pPr lvl="8"/>
            <a:r>
              <a:rPr lang="en-GB" noProof="0" dirty="0"/>
              <a:t>Text</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sp>
        <p:nvSpPr>
          <p:cNvPr id="30" name="Tijdelijke aanduiding voor tekst 20">
            <a:extLst>
              <a:ext uri="{FF2B5EF4-FFF2-40B4-BE49-F238E27FC236}">
                <a16:creationId xmlns:a16="http://schemas.microsoft.com/office/drawing/2014/main" id="{2231DF6A-FC6F-4575-9809-C2A4E0983A4C}"/>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50532DF1-0B18-4D6B-9A94-602E08AE3482}"/>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AF07CE14-1732-4029-9E6D-B0DF2E2AF86D}"/>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703BCBB9-E55C-4FC0-B096-A4F59C2C4E92}"/>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50% / Text 50%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34" name="GRID" hidden="1">
            <a:extLst>
              <a:ext uri="{FF2B5EF4-FFF2-40B4-BE49-F238E27FC236}">
                <a16:creationId xmlns:a16="http://schemas.microsoft.com/office/drawing/2014/main" id="{F9A1D6EE-19C4-4F58-8B0B-B9F09C9A3581}"/>
              </a:ext>
            </a:extLst>
          </p:cNvPr>
          <p:cNvGrpSpPr/>
          <p:nvPr userDrawn="1"/>
        </p:nvGrpSpPr>
        <p:grpSpPr>
          <a:xfrm>
            <a:off x="0" y="0"/>
            <a:ext cx="12192000" cy="6858000"/>
            <a:chOff x="0" y="0"/>
            <a:chExt cx="12192000" cy="6858000"/>
          </a:xfrm>
          <a:solidFill>
            <a:schemeClr val="tx1">
              <a:alpha val="41000"/>
            </a:schemeClr>
          </a:solidFill>
        </p:grpSpPr>
        <p:sp>
          <p:nvSpPr>
            <p:cNvPr id="35" name="Rechthoek 34">
              <a:extLst>
                <a:ext uri="{FF2B5EF4-FFF2-40B4-BE49-F238E27FC236}">
                  <a16:creationId xmlns:a16="http://schemas.microsoft.com/office/drawing/2014/main" id="{A2CBA21B-9C25-42F8-8A98-7EE1C7CD26E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38D65BA5-3A19-47A8-8E85-CBC0433D10DD}"/>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BFB93BDC-D2DD-46C1-A3C0-1E7C9D48C4F1}"/>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21307C54-692B-4C10-AA4D-F3A9D43A8A0C}"/>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D1F08C51-61FC-46FD-8164-A30FECF7F6A0}"/>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C989CBC3-BB19-4095-BBDA-A67BB37E8112}"/>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BF92956B-9D5D-4BC5-8A3B-0BFBB916554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A6575359-DE71-42C4-9BE5-221F1BA2DDB3}"/>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44">
              <a:extLst>
                <a:ext uri="{FF2B5EF4-FFF2-40B4-BE49-F238E27FC236}">
                  <a16:creationId xmlns:a16="http://schemas.microsoft.com/office/drawing/2014/main" id="{7AA17B05-4E97-4262-A294-92F1A1B9137A}"/>
                </a:ext>
              </a:extLst>
            </p:cNvPr>
            <p:cNvSpPr/>
            <p:nvPr userDrawn="1"/>
          </p:nvSpPr>
          <p:spPr>
            <a:xfrm>
              <a:off x="0" y="5609634"/>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5" name="Footer Placeholder 4">
            <a:extLst>
              <a:ext uri="{FF2B5EF4-FFF2-40B4-BE49-F238E27FC236}">
                <a16:creationId xmlns:a16="http://schemas.microsoft.com/office/drawing/2014/main" id="{9F8F5CFC-E519-4AF4-96C8-3539C63F13E7}"/>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28" name="Text Placeholder 15">
            <a:extLst>
              <a:ext uri="{FF2B5EF4-FFF2-40B4-BE49-F238E27FC236}">
                <a16:creationId xmlns:a16="http://schemas.microsoft.com/office/drawing/2014/main" id="{69FECED0-67D4-4220-985A-C8A8863F0D47}"/>
              </a:ext>
            </a:extLst>
          </p:cNvPr>
          <p:cNvSpPr>
            <a:spLocks noGrp="1"/>
          </p:cNvSpPr>
          <p:nvPr>
            <p:ph type="body" sz="quarter" idx="20"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
        <p:nvSpPr>
          <p:cNvPr id="29" name="Text Placeholder 20">
            <a:extLst>
              <a:ext uri="{FF2B5EF4-FFF2-40B4-BE49-F238E27FC236}">
                <a16:creationId xmlns:a16="http://schemas.microsoft.com/office/drawing/2014/main" id="{9D88CAFE-D3C4-4FFC-A160-211DE6A7D8AD}"/>
              </a:ext>
            </a:extLst>
          </p:cNvPr>
          <p:cNvSpPr>
            <a:spLocks noGrp="1"/>
          </p:cNvSpPr>
          <p:nvPr>
            <p:ph type="body" sz="quarter" idx="21" hasCustomPrompt="1"/>
          </p:nvPr>
        </p:nvSpPr>
        <p:spPr>
          <a:xfrm>
            <a:off x="1080000"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Tree>
    <p:extLst>
      <p:ext uri="{BB962C8B-B14F-4D97-AF65-F5344CB8AC3E}">
        <p14:creationId xmlns:p14="http://schemas.microsoft.com/office/powerpoint/2010/main" val="88740835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50% / Chart 50%">
    <p:spTree>
      <p:nvGrpSpPr>
        <p:cNvPr id="1" name=""/>
        <p:cNvGrpSpPr/>
        <p:nvPr/>
      </p:nvGrpSpPr>
      <p:grpSpPr>
        <a:xfrm>
          <a:off x="0" y="0"/>
          <a:ext cx="0" cy="0"/>
          <a:chOff x="0" y="0"/>
          <a:chExt cx="0" cy="0"/>
        </a:xfrm>
      </p:grpSpPr>
      <p:sp>
        <p:nvSpPr>
          <p:cNvPr id="40" name="Vrije vorm: vorm 39">
            <a:extLst>
              <a:ext uri="{FF2B5EF4-FFF2-40B4-BE49-F238E27FC236}">
                <a16:creationId xmlns:a16="http://schemas.microsoft.com/office/drawing/2014/main" id="{7AE6F02B-3059-44EE-BBC4-6D1EDC6B0AC2}"/>
              </a:ext>
            </a:extLst>
          </p:cNvPr>
          <p:cNvSpPr/>
          <p:nvPr userDrawn="1"/>
        </p:nvSpPr>
        <p:spPr>
          <a:xfrm flipH="1">
            <a:off x="1679122" y="-1786"/>
            <a:ext cx="10512877" cy="6859786"/>
          </a:xfrm>
          <a:custGeom>
            <a:avLst/>
            <a:gdLst>
              <a:gd name="connsiteX0" fmla="*/ 3653091 w 10512877"/>
              <a:gd name="connsiteY0" fmla="*/ 0 h 6859786"/>
              <a:gd name="connsiteX1" fmla="*/ 0 w 10512877"/>
              <a:gd name="connsiteY1" fmla="*/ 0 h 6859786"/>
              <a:gd name="connsiteX2" fmla="*/ 0 w 10512877"/>
              <a:gd name="connsiteY2" fmla="*/ 6859786 h 6859786"/>
              <a:gd name="connsiteX3" fmla="*/ 10512877 w 10512877"/>
              <a:gd name="connsiteY3" fmla="*/ 6859786 h 6859786"/>
            </a:gdLst>
            <a:ahLst/>
            <a:cxnLst>
              <a:cxn ang="0">
                <a:pos x="connsiteX0" y="connsiteY0"/>
              </a:cxn>
              <a:cxn ang="0">
                <a:pos x="connsiteX1" y="connsiteY1"/>
              </a:cxn>
              <a:cxn ang="0">
                <a:pos x="connsiteX2" y="connsiteY2"/>
              </a:cxn>
              <a:cxn ang="0">
                <a:pos x="connsiteX3" y="connsiteY3"/>
              </a:cxn>
            </a:cxnLst>
            <a:rect l="l" t="t" r="r" b="b"/>
            <a:pathLst>
              <a:path w="10512877" h="6859786">
                <a:moveTo>
                  <a:pt x="3653091" y="0"/>
                </a:moveTo>
                <a:lnTo>
                  <a:pt x="0" y="0"/>
                </a:lnTo>
                <a:lnTo>
                  <a:pt x="0" y="6859786"/>
                </a:lnTo>
                <a:lnTo>
                  <a:pt x="10512877" y="6859786"/>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27" name="Tijdelijke aanduiding voor tabel 16">
            <a:extLst>
              <a:ext uri="{FF2B5EF4-FFF2-40B4-BE49-F238E27FC236}">
                <a16:creationId xmlns:a16="http://schemas.microsoft.com/office/drawing/2014/main" id="{29FD5C18-20B0-49D7-86D1-599438EBE3FD}"/>
              </a:ext>
            </a:extLst>
          </p:cNvPr>
          <p:cNvSpPr>
            <a:spLocks noGrp="1"/>
          </p:cNvSpPr>
          <p:nvPr>
            <p:ph type="tbl" sz="quarter" idx="18" hasCustomPrompt="1"/>
          </p:nvPr>
        </p:nvSpPr>
        <p:spPr>
          <a:xfrm>
            <a:off x="1080000" y="1799999"/>
            <a:ext cx="4679356" cy="396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table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sp>
        <p:nvSpPr>
          <p:cNvPr id="30" name="Tijdelijke aanduiding voor tekst 20">
            <a:extLst>
              <a:ext uri="{FF2B5EF4-FFF2-40B4-BE49-F238E27FC236}">
                <a16:creationId xmlns:a16="http://schemas.microsoft.com/office/drawing/2014/main" id="{2231DF6A-FC6F-4575-9809-C2A4E0983A4C}"/>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50532DF1-0B18-4D6B-9A94-602E08AE3482}"/>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AF07CE14-1732-4029-9E6D-B0DF2E2AF86D}"/>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703BCBB9-E55C-4FC0-B096-A4F59C2C4E92}"/>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dirty="0"/>
                <a:t>Table 50% / Chart 50%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34" name="GRID" hidden="1">
            <a:extLst>
              <a:ext uri="{FF2B5EF4-FFF2-40B4-BE49-F238E27FC236}">
                <a16:creationId xmlns:a16="http://schemas.microsoft.com/office/drawing/2014/main" id="{F9A1D6EE-19C4-4F58-8B0B-B9F09C9A3581}"/>
              </a:ext>
            </a:extLst>
          </p:cNvPr>
          <p:cNvGrpSpPr/>
          <p:nvPr userDrawn="1"/>
        </p:nvGrpSpPr>
        <p:grpSpPr>
          <a:xfrm>
            <a:off x="0" y="0"/>
            <a:ext cx="12192000" cy="6858000"/>
            <a:chOff x="0" y="0"/>
            <a:chExt cx="12192000" cy="6858000"/>
          </a:xfrm>
          <a:solidFill>
            <a:schemeClr val="tx1">
              <a:alpha val="41000"/>
            </a:schemeClr>
          </a:solidFill>
        </p:grpSpPr>
        <p:sp>
          <p:nvSpPr>
            <p:cNvPr id="35" name="Rechthoek 34">
              <a:extLst>
                <a:ext uri="{FF2B5EF4-FFF2-40B4-BE49-F238E27FC236}">
                  <a16:creationId xmlns:a16="http://schemas.microsoft.com/office/drawing/2014/main" id="{A2CBA21B-9C25-42F8-8A98-7EE1C7CD26EE}"/>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38D65BA5-3A19-47A8-8E85-CBC0433D10DD}"/>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BFB93BDC-D2DD-46C1-A3C0-1E7C9D48C4F1}"/>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21307C54-692B-4C10-AA4D-F3A9D43A8A0C}"/>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D1F08C51-61FC-46FD-8164-A30FECF7F6A0}"/>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C989CBC3-BB19-4095-BBDA-A67BB37E8112}"/>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BF92956B-9D5D-4BC5-8A3B-0BFBB9165542}"/>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A6575359-DE71-42C4-9BE5-221F1BA2DDB3}"/>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Rechthoek 44">
              <a:extLst>
                <a:ext uri="{FF2B5EF4-FFF2-40B4-BE49-F238E27FC236}">
                  <a16:creationId xmlns:a16="http://schemas.microsoft.com/office/drawing/2014/main" id="{7AA17B05-4E97-4262-A294-92F1A1B9137A}"/>
                </a:ext>
              </a:extLst>
            </p:cNvPr>
            <p:cNvSpPr/>
            <p:nvPr userDrawn="1"/>
          </p:nvSpPr>
          <p:spPr>
            <a:xfrm>
              <a:off x="0" y="5609634"/>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5" name="Footer Placeholder 4">
            <a:extLst>
              <a:ext uri="{FF2B5EF4-FFF2-40B4-BE49-F238E27FC236}">
                <a16:creationId xmlns:a16="http://schemas.microsoft.com/office/drawing/2014/main" id="{9F8F5CFC-E519-4AF4-96C8-3539C63F13E7}"/>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28" name="Text Placeholder 15">
            <a:extLst>
              <a:ext uri="{FF2B5EF4-FFF2-40B4-BE49-F238E27FC236}">
                <a16:creationId xmlns:a16="http://schemas.microsoft.com/office/drawing/2014/main" id="{69FECED0-67D4-4220-985A-C8A8863F0D47}"/>
              </a:ext>
            </a:extLst>
          </p:cNvPr>
          <p:cNvSpPr>
            <a:spLocks noGrp="1"/>
          </p:cNvSpPr>
          <p:nvPr>
            <p:ph type="body" sz="quarter" idx="20"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
        <p:nvSpPr>
          <p:cNvPr id="29" name="Text Placeholder 20">
            <a:extLst>
              <a:ext uri="{FF2B5EF4-FFF2-40B4-BE49-F238E27FC236}">
                <a16:creationId xmlns:a16="http://schemas.microsoft.com/office/drawing/2014/main" id="{9D88CAFE-D3C4-4FFC-A160-211DE6A7D8AD}"/>
              </a:ext>
            </a:extLst>
          </p:cNvPr>
          <p:cNvSpPr>
            <a:spLocks noGrp="1"/>
          </p:cNvSpPr>
          <p:nvPr>
            <p:ph type="body" sz="quarter" idx="21" hasCustomPrompt="1"/>
          </p:nvPr>
        </p:nvSpPr>
        <p:spPr>
          <a:xfrm>
            <a:off x="1080000"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
        <p:nvSpPr>
          <p:cNvPr id="43" name="Tijdelijke aanduiding voor grafiek 17">
            <a:extLst>
              <a:ext uri="{FF2B5EF4-FFF2-40B4-BE49-F238E27FC236}">
                <a16:creationId xmlns:a16="http://schemas.microsoft.com/office/drawing/2014/main" id="{01304138-0C01-4108-8024-D2FA15107FC4}"/>
              </a:ext>
            </a:extLst>
          </p:cNvPr>
          <p:cNvSpPr>
            <a:spLocks noGrp="1"/>
          </p:cNvSpPr>
          <p:nvPr>
            <p:ph type="chart" sz="quarter" idx="22" hasCustomPrompt="1"/>
          </p:nvPr>
        </p:nvSpPr>
        <p:spPr>
          <a:xfrm>
            <a:off x="7019999"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chart</a:t>
            </a:r>
          </a:p>
        </p:txBody>
      </p:sp>
      <p:sp>
        <p:nvSpPr>
          <p:cNvPr id="46" name="Text Placeholder 20">
            <a:extLst>
              <a:ext uri="{FF2B5EF4-FFF2-40B4-BE49-F238E27FC236}">
                <a16:creationId xmlns:a16="http://schemas.microsoft.com/office/drawing/2014/main" id="{50CCCD1A-7346-4851-90DA-EABAA6D7A639}"/>
              </a:ext>
            </a:extLst>
          </p:cNvPr>
          <p:cNvSpPr>
            <a:spLocks noGrp="1"/>
          </p:cNvSpPr>
          <p:nvPr>
            <p:ph type="body" sz="quarter" idx="23" hasCustomPrompt="1"/>
          </p:nvPr>
        </p:nvSpPr>
        <p:spPr>
          <a:xfrm>
            <a:off x="7019999"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Tree>
    <p:extLst>
      <p:ext uri="{BB962C8B-B14F-4D97-AF65-F5344CB8AC3E}">
        <p14:creationId xmlns:p14="http://schemas.microsoft.com/office/powerpoint/2010/main" val="211539101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2x">
    <p:spTree>
      <p:nvGrpSpPr>
        <p:cNvPr id="1" name=""/>
        <p:cNvGrpSpPr/>
        <p:nvPr/>
      </p:nvGrpSpPr>
      <p:grpSpPr>
        <a:xfrm>
          <a:off x="0" y="0"/>
          <a:ext cx="0" cy="0"/>
          <a:chOff x="0" y="0"/>
          <a:chExt cx="0" cy="0"/>
        </a:xfrm>
      </p:grpSpPr>
      <p:sp>
        <p:nvSpPr>
          <p:cNvPr id="27" name="Tijdelijke aanduiding voor tabel 16">
            <a:extLst>
              <a:ext uri="{FF2B5EF4-FFF2-40B4-BE49-F238E27FC236}">
                <a16:creationId xmlns:a16="http://schemas.microsoft.com/office/drawing/2014/main" id="{29FD5C18-20B0-49D7-86D1-599438EBE3FD}"/>
              </a:ext>
            </a:extLst>
          </p:cNvPr>
          <p:cNvSpPr>
            <a:spLocks noGrp="1"/>
          </p:cNvSpPr>
          <p:nvPr>
            <p:ph type="tbl" sz="quarter" idx="18" hasCustomPrompt="1"/>
          </p:nvPr>
        </p:nvSpPr>
        <p:spPr>
          <a:xfrm>
            <a:off x="7020000"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table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0" y="0"/>
            <a:ext cx="12192000" cy="6858000"/>
            <a:chOff x="0" y="0"/>
            <a:chExt cx="12192000"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197691-8264-4C78-A937-86700EFEC63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9" name="Rechthoek 28">
              <a:extLst>
                <a:ext uri="{FF2B5EF4-FFF2-40B4-BE49-F238E27FC236}">
                  <a16:creationId xmlns:a16="http://schemas.microsoft.com/office/drawing/2014/main" id="{6FC73009-BB72-41D3-8886-D89C336A995B}"/>
                </a:ext>
              </a:extLst>
            </p:cNvPr>
            <p:cNvSpPr/>
            <p:nvPr userDrawn="1"/>
          </p:nvSpPr>
          <p:spPr>
            <a:xfrm>
              <a:off x="0" y="5609634"/>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1" name="Tijdelijke aanduiding voor tekst 20">
            <a:extLst>
              <a:ext uri="{FF2B5EF4-FFF2-40B4-BE49-F238E27FC236}">
                <a16:creationId xmlns:a16="http://schemas.microsoft.com/office/drawing/2014/main" id="{04FF36D2-619A-4A15-8F2F-FD4680C066B1}"/>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19">
            <a:extLst>
              <a:ext uri="{FF2B5EF4-FFF2-40B4-BE49-F238E27FC236}">
                <a16:creationId xmlns:a16="http://schemas.microsoft.com/office/drawing/2014/main" id="{85AA2973-0997-4A57-9676-4EF098C72BF2}"/>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1">
            <a:extLst>
              <a:ext uri="{FF2B5EF4-FFF2-40B4-BE49-F238E27FC236}">
                <a16:creationId xmlns:a16="http://schemas.microsoft.com/office/drawing/2014/main" id="{9D1AC8C6-D6A4-45D5-A3F9-3BD9E14EF97B}"/>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4" name="Tijdelijke aanduiding voor tekst 22">
            <a:extLst>
              <a:ext uri="{FF2B5EF4-FFF2-40B4-BE49-F238E27FC236}">
                <a16:creationId xmlns:a16="http://schemas.microsoft.com/office/drawing/2014/main" id="{3D75BB0A-359A-49A6-86D3-EEDCA60CEE23}"/>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a:t>Table 2x</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sp>
        <p:nvSpPr>
          <p:cNvPr id="30" name="Tijdelijke aanduiding voor tabel 16">
            <a:extLst>
              <a:ext uri="{FF2B5EF4-FFF2-40B4-BE49-F238E27FC236}">
                <a16:creationId xmlns:a16="http://schemas.microsoft.com/office/drawing/2014/main" id="{CCA82AD1-4AED-407F-B94A-3A2F8A8C3AE1}"/>
              </a:ext>
            </a:extLst>
          </p:cNvPr>
          <p:cNvSpPr>
            <a:spLocks noGrp="1"/>
          </p:cNvSpPr>
          <p:nvPr>
            <p:ph type="tbl" sz="quarter" idx="20" hasCustomPrompt="1"/>
          </p:nvPr>
        </p:nvSpPr>
        <p:spPr>
          <a:xfrm>
            <a:off x="1080000" y="1799999"/>
            <a:ext cx="4679356" cy="396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table</a:t>
            </a:r>
          </a:p>
        </p:txBody>
      </p:sp>
      <p:sp>
        <p:nvSpPr>
          <p:cNvPr id="3" name="Footer Placeholder 2">
            <a:extLst>
              <a:ext uri="{FF2B5EF4-FFF2-40B4-BE49-F238E27FC236}">
                <a16:creationId xmlns:a16="http://schemas.microsoft.com/office/drawing/2014/main" id="{E778D12A-5870-4E06-A264-ED46874FBC74}"/>
              </a:ext>
            </a:extLst>
          </p:cNvPr>
          <p:cNvSpPr>
            <a:spLocks noGrp="1"/>
          </p:cNvSpPr>
          <p:nvPr>
            <p:ph type="ftr" sz="quarter" idx="21"/>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28" name="Text Placeholder 15">
            <a:extLst>
              <a:ext uri="{FF2B5EF4-FFF2-40B4-BE49-F238E27FC236}">
                <a16:creationId xmlns:a16="http://schemas.microsoft.com/office/drawing/2014/main" id="{D921FD2F-DFD9-4525-844F-C38EAA75495A}"/>
              </a:ext>
            </a:extLst>
          </p:cNvPr>
          <p:cNvSpPr>
            <a:spLocks noGrp="1"/>
          </p:cNvSpPr>
          <p:nvPr>
            <p:ph type="body" sz="quarter" idx="19"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
        <p:nvSpPr>
          <p:cNvPr id="35" name="Text Placeholder 20">
            <a:extLst>
              <a:ext uri="{FF2B5EF4-FFF2-40B4-BE49-F238E27FC236}">
                <a16:creationId xmlns:a16="http://schemas.microsoft.com/office/drawing/2014/main" id="{07FC37CF-AD50-4077-B42A-39EAA75C769E}"/>
              </a:ext>
            </a:extLst>
          </p:cNvPr>
          <p:cNvSpPr>
            <a:spLocks noGrp="1"/>
          </p:cNvSpPr>
          <p:nvPr>
            <p:ph type="body" sz="quarter" idx="22" hasCustomPrompt="1"/>
          </p:nvPr>
        </p:nvSpPr>
        <p:spPr>
          <a:xfrm>
            <a:off x="7019999"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
        <p:nvSpPr>
          <p:cNvPr id="36" name="Text Placeholder 20">
            <a:extLst>
              <a:ext uri="{FF2B5EF4-FFF2-40B4-BE49-F238E27FC236}">
                <a16:creationId xmlns:a16="http://schemas.microsoft.com/office/drawing/2014/main" id="{F62A7238-2CA5-4265-9193-7552B7BE3744}"/>
              </a:ext>
            </a:extLst>
          </p:cNvPr>
          <p:cNvSpPr>
            <a:spLocks noGrp="1"/>
          </p:cNvSpPr>
          <p:nvPr>
            <p:ph type="body" sz="quarter" idx="23" hasCustomPrompt="1"/>
          </p:nvPr>
        </p:nvSpPr>
        <p:spPr>
          <a:xfrm>
            <a:off x="1080000"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Tree>
    <p:extLst>
      <p:ext uri="{BB962C8B-B14F-4D97-AF65-F5344CB8AC3E}">
        <p14:creationId xmlns:p14="http://schemas.microsoft.com/office/powerpoint/2010/main" val="262646359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 100%">
    <p:spTree>
      <p:nvGrpSpPr>
        <p:cNvPr id="1" name=""/>
        <p:cNvGrpSpPr/>
        <p:nvPr/>
      </p:nvGrpSpPr>
      <p:grpSpPr>
        <a:xfrm>
          <a:off x="0" y="0"/>
          <a:ext cx="0" cy="0"/>
          <a:chOff x="0" y="0"/>
          <a:chExt cx="0" cy="0"/>
        </a:xfrm>
      </p:grpSpPr>
      <p:sp>
        <p:nvSpPr>
          <p:cNvPr id="40" name="Vrije vorm: vorm 39">
            <a:extLst>
              <a:ext uri="{FF2B5EF4-FFF2-40B4-BE49-F238E27FC236}">
                <a16:creationId xmlns:a16="http://schemas.microsoft.com/office/drawing/2014/main" id="{7AE6F02B-3059-44EE-BBC4-6D1EDC6B0AC2}"/>
              </a:ext>
            </a:extLst>
          </p:cNvPr>
          <p:cNvSpPr/>
          <p:nvPr userDrawn="1"/>
        </p:nvSpPr>
        <p:spPr>
          <a:xfrm flipH="1">
            <a:off x="1679122" y="-1786"/>
            <a:ext cx="10512877" cy="6859786"/>
          </a:xfrm>
          <a:custGeom>
            <a:avLst/>
            <a:gdLst>
              <a:gd name="connsiteX0" fmla="*/ 3653091 w 10512877"/>
              <a:gd name="connsiteY0" fmla="*/ 0 h 6859786"/>
              <a:gd name="connsiteX1" fmla="*/ 0 w 10512877"/>
              <a:gd name="connsiteY1" fmla="*/ 0 h 6859786"/>
              <a:gd name="connsiteX2" fmla="*/ 0 w 10512877"/>
              <a:gd name="connsiteY2" fmla="*/ 6859786 h 6859786"/>
              <a:gd name="connsiteX3" fmla="*/ 10512877 w 10512877"/>
              <a:gd name="connsiteY3" fmla="*/ 6859786 h 6859786"/>
            </a:gdLst>
            <a:ahLst/>
            <a:cxnLst>
              <a:cxn ang="0">
                <a:pos x="connsiteX0" y="connsiteY0"/>
              </a:cxn>
              <a:cxn ang="0">
                <a:pos x="connsiteX1" y="connsiteY1"/>
              </a:cxn>
              <a:cxn ang="0">
                <a:pos x="connsiteX2" y="connsiteY2"/>
              </a:cxn>
              <a:cxn ang="0">
                <a:pos x="connsiteX3" y="connsiteY3"/>
              </a:cxn>
            </a:cxnLst>
            <a:rect l="l" t="t" r="r" b="b"/>
            <a:pathLst>
              <a:path w="10512877" h="6859786">
                <a:moveTo>
                  <a:pt x="3653091" y="0"/>
                </a:moveTo>
                <a:lnTo>
                  <a:pt x="0" y="0"/>
                </a:lnTo>
                <a:lnTo>
                  <a:pt x="0" y="6859786"/>
                </a:lnTo>
                <a:lnTo>
                  <a:pt x="10512877" y="6859786"/>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sp>
        <p:nvSpPr>
          <p:cNvPr id="27" name="Tijdelijke aanduiding voor tabel 16">
            <a:extLst>
              <a:ext uri="{FF2B5EF4-FFF2-40B4-BE49-F238E27FC236}">
                <a16:creationId xmlns:a16="http://schemas.microsoft.com/office/drawing/2014/main" id="{29FD5C18-20B0-49D7-86D1-599438EBE3FD}"/>
              </a:ext>
            </a:extLst>
          </p:cNvPr>
          <p:cNvSpPr>
            <a:spLocks noGrp="1"/>
          </p:cNvSpPr>
          <p:nvPr>
            <p:ph type="tbl" sz="quarter" idx="18" hasCustomPrompt="1"/>
          </p:nvPr>
        </p:nvSpPr>
        <p:spPr>
          <a:xfrm>
            <a:off x="1080000" y="1800000"/>
            <a:ext cx="10080000" cy="4320000"/>
          </a:xfrm>
          <a:noFill/>
        </p:spPr>
        <p:txBody>
          <a:bodyPr tIns="1368000"/>
          <a:lstStyle>
            <a:lvl1pPr marL="0" indent="0" algn="ctr">
              <a:spcAft>
                <a:spcPts val="0"/>
              </a:spcAft>
              <a:buNone/>
              <a:defRPr sz="1200" i="1">
                <a:solidFill>
                  <a:schemeClr val="bg2">
                    <a:lumMod val="50000"/>
                  </a:schemeClr>
                </a:solidFill>
              </a:defRPr>
            </a:lvl1pPr>
          </a:lstStyle>
          <a:p>
            <a:r>
              <a:rPr lang="en-GB" noProof="0" dirty="0"/>
              <a:t>Click on the icon below </a:t>
            </a:r>
            <a:br>
              <a:rPr lang="en-GB" noProof="0" dirty="0"/>
            </a:br>
            <a:r>
              <a:rPr lang="en-GB" noProof="0" dirty="0"/>
              <a:t>to insert a table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sp>
        <p:nvSpPr>
          <p:cNvPr id="29" name="Tijdelijke aanduiding voor tekst 20">
            <a:extLst>
              <a:ext uri="{FF2B5EF4-FFF2-40B4-BE49-F238E27FC236}">
                <a16:creationId xmlns:a16="http://schemas.microsoft.com/office/drawing/2014/main" id="{0DC2D21C-A5D1-49E9-B9ED-A8FF6035682E}"/>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0" name="Tijdelijke aanduiding voor tekst 19">
            <a:extLst>
              <a:ext uri="{FF2B5EF4-FFF2-40B4-BE49-F238E27FC236}">
                <a16:creationId xmlns:a16="http://schemas.microsoft.com/office/drawing/2014/main" id="{95894282-D910-40EF-B756-88F2A0CF3805}"/>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21">
            <a:extLst>
              <a:ext uri="{FF2B5EF4-FFF2-40B4-BE49-F238E27FC236}">
                <a16:creationId xmlns:a16="http://schemas.microsoft.com/office/drawing/2014/main" id="{267B3EC2-D4B0-47C7-846B-820BEE3D9452}"/>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2">
            <a:extLst>
              <a:ext uri="{FF2B5EF4-FFF2-40B4-BE49-F238E27FC236}">
                <a16:creationId xmlns:a16="http://schemas.microsoft.com/office/drawing/2014/main" id="{ABA5760C-9CEB-4607-B2D8-6AE13B456B6F}"/>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a:t>Table 100%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grpSp>
        <p:nvGrpSpPr>
          <p:cNvPr id="33" name="GRID" hidden="1">
            <a:extLst>
              <a:ext uri="{FF2B5EF4-FFF2-40B4-BE49-F238E27FC236}">
                <a16:creationId xmlns:a16="http://schemas.microsoft.com/office/drawing/2014/main" id="{502CE1A6-AD1E-4CFC-91A9-A3B67D856A4E}"/>
              </a:ext>
            </a:extLst>
          </p:cNvPr>
          <p:cNvGrpSpPr/>
          <p:nvPr userDrawn="1"/>
        </p:nvGrpSpPr>
        <p:grpSpPr>
          <a:xfrm>
            <a:off x="0" y="0"/>
            <a:ext cx="12192000" cy="6858000"/>
            <a:chOff x="0" y="0"/>
            <a:chExt cx="12192000" cy="6858000"/>
          </a:xfrm>
          <a:solidFill>
            <a:schemeClr val="tx1">
              <a:alpha val="41000"/>
            </a:schemeClr>
          </a:solidFill>
        </p:grpSpPr>
        <p:sp>
          <p:nvSpPr>
            <p:cNvPr id="34" name="Rechthoek 33">
              <a:extLst>
                <a:ext uri="{FF2B5EF4-FFF2-40B4-BE49-F238E27FC236}">
                  <a16:creationId xmlns:a16="http://schemas.microsoft.com/office/drawing/2014/main" id="{D93807D1-ABD1-4497-97BD-5214259AC4C7}"/>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5" name="Rechthoek 34">
              <a:extLst>
                <a:ext uri="{FF2B5EF4-FFF2-40B4-BE49-F238E27FC236}">
                  <a16:creationId xmlns:a16="http://schemas.microsoft.com/office/drawing/2014/main" id="{321FE9B3-C9B7-4AE8-A7BC-817B787939EC}"/>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6" name="Rechthoek 35">
              <a:extLst>
                <a:ext uri="{FF2B5EF4-FFF2-40B4-BE49-F238E27FC236}">
                  <a16:creationId xmlns:a16="http://schemas.microsoft.com/office/drawing/2014/main" id="{48BC61B0-53EC-49D4-9EA4-C960DE6DA17F}"/>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7" name="Rechthoek 36">
              <a:extLst>
                <a:ext uri="{FF2B5EF4-FFF2-40B4-BE49-F238E27FC236}">
                  <a16:creationId xmlns:a16="http://schemas.microsoft.com/office/drawing/2014/main" id="{DC35FFC5-7F94-4871-AAF3-EE01C95EAB70}"/>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8" name="Rechthoek 37">
              <a:extLst>
                <a:ext uri="{FF2B5EF4-FFF2-40B4-BE49-F238E27FC236}">
                  <a16:creationId xmlns:a16="http://schemas.microsoft.com/office/drawing/2014/main" id="{762483D5-C2B8-40FB-9CE2-7D15A88922A3}"/>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35A10FB1-B02A-4D6F-9665-2FB8C7462FDF}"/>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1" name="Rechthoek 40">
              <a:extLst>
                <a:ext uri="{FF2B5EF4-FFF2-40B4-BE49-F238E27FC236}">
                  <a16:creationId xmlns:a16="http://schemas.microsoft.com/office/drawing/2014/main" id="{F3890135-6187-4147-A77A-354B413536C1}"/>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2" name="Rechthoek 41">
              <a:extLst>
                <a:ext uri="{FF2B5EF4-FFF2-40B4-BE49-F238E27FC236}">
                  <a16:creationId xmlns:a16="http://schemas.microsoft.com/office/drawing/2014/main" id="{0BCF65AC-AD6D-4263-B328-7718FD6CB6E4}"/>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4" name="Rechthoek 43">
              <a:extLst>
                <a:ext uri="{FF2B5EF4-FFF2-40B4-BE49-F238E27FC236}">
                  <a16:creationId xmlns:a16="http://schemas.microsoft.com/office/drawing/2014/main" id="{F743E04B-C67A-44BE-8D3A-6A74A6841500}"/>
                </a:ext>
              </a:extLst>
            </p:cNvPr>
            <p:cNvSpPr/>
            <p:nvPr userDrawn="1"/>
          </p:nvSpPr>
          <p:spPr>
            <a:xfrm>
              <a:off x="0" y="5609634"/>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 name="Footer Placeholder 2">
            <a:extLst>
              <a:ext uri="{FF2B5EF4-FFF2-40B4-BE49-F238E27FC236}">
                <a16:creationId xmlns:a16="http://schemas.microsoft.com/office/drawing/2014/main" id="{DF56499D-A2A9-434C-AB7C-904709DD6D38}"/>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28" name="Text Placeholder 20">
            <a:extLst>
              <a:ext uri="{FF2B5EF4-FFF2-40B4-BE49-F238E27FC236}">
                <a16:creationId xmlns:a16="http://schemas.microsoft.com/office/drawing/2014/main" id="{74093A27-2714-4CFF-82A3-FF079060B918}"/>
              </a:ext>
            </a:extLst>
          </p:cNvPr>
          <p:cNvSpPr>
            <a:spLocks noGrp="1"/>
          </p:cNvSpPr>
          <p:nvPr>
            <p:ph type="body" sz="quarter" idx="22" hasCustomPrompt="1"/>
          </p:nvPr>
        </p:nvSpPr>
        <p:spPr>
          <a:xfrm>
            <a:off x="1080000" y="1260000"/>
            <a:ext cx="100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en-US" dirty="0"/>
              <a:t>Title</a:t>
            </a:r>
          </a:p>
          <a:p>
            <a:pPr lvl="1"/>
            <a:r>
              <a:rPr lang="en-US" dirty="0"/>
              <a:t>(subtitle)</a:t>
            </a:r>
            <a:endParaRPr lang="en-GB" dirty="0"/>
          </a:p>
        </p:txBody>
      </p:sp>
      <p:sp>
        <p:nvSpPr>
          <p:cNvPr id="43" name="Text Placeholder 15">
            <a:extLst>
              <a:ext uri="{FF2B5EF4-FFF2-40B4-BE49-F238E27FC236}">
                <a16:creationId xmlns:a16="http://schemas.microsoft.com/office/drawing/2014/main" id="{6E6D5A35-DBDA-43B3-985E-1BF7E6FC2C5F}"/>
              </a:ext>
            </a:extLst>
          </p:cNvPr>
          <p:cNvSpPr>
            <a:spLocks noGrp="1"/>
          </p:cNvSpPr>
          <p:nvPr>
            <p:ph type="body" sz="quarter" idx="23"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Tree>
    <p:extLst>
      <p:ext uri="{BB962C8B-B14F-4D97-AF65-F5344CB8AC3E}">
        <p14:creationId xmlns:p14="http://schemas.microsoft.com/office/powerpoint/2010/main" val="308487578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8A2632ED-DEDE-4171-A38C-98D273F4B104}" type="datetime4">
              <a:rPr lang="nl-NL" noProof="0" smtClean="0"/>
              <a:t>22 april 2020</a:t>
            </a:fld>
            <a:endParaRPr lang="nl-NL" noProof="0"/>
          </a:p>
        </p:txBody>
      </p:sp>
      <p:sp>
        <p:nvSpPr>
          <p:cNvPr id="25" name="Tijdelijke aanduiding voor tekst 20">
            <a:extLst>
              <a:ext uri="{FF2B5EF4-FFF2-40B4-BE49-F238E27FC236}">
                <a16:creationId xmlns:a16="http://schemas.microsoft.com/office/drawing/2014/main" id="{1798F0B8-164F-48E6-A5AA-74C61E780BBD}"/>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6" name="Tijdelijke aanduiding voor tekst 19">
            <a:extLst>
              <a:ext uri="{FF2B5EF4-FFF2-40B4-BE49-F238E27FC236}">
                <a16:creationId xmlns:a16="http://schemas.microsoft.com/office/drawing/2014/main" id="{A379A204-E637-450B-B5BB-D57132AF94FD}"/>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7" name="Tijdelijke aanduiding voor tekst 21">
            <a:extLst>
              <a:ext uri="{FF2B5EF4-FFF2-40B4-BE49-F238E27FC236}">
                <a16:creationId xmlns:a16="http://schemas.microsoft.com/office/drawing/2014/main" id="{1C20671F-E65A-4D73-B6B5-2E8F3A4A1BE1}"/>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8" name="Tijdelijke aanduiding voor tekst 22">
            <a:extLst>
              <a:ext uri="{FF2B5EF4-FFF2-40B4-BE49-F238E27FC236}">
                <a16:creationId xmlns:a16="http://schemas.microsoft.com/office/drawing/2014/main" id="{DE900AF3-2EEE-4F14-8698-3CF8F958DEC8}"/>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8" name="GRID" hidden="1">
            <a:extLst>
              <a:ext uri="{FF2B5EF4-FFF2-40B4-BE49-F238E27FC236}">
                <a16:creationId xmlns:a16="http://schemas.microsoft.com/office/drawing/2014/main" id="{A2B169BE-D9E7-473F-97E3-2BFAB571F7A4}"/>
              </a:ext>
            </a:extLst>
          </p:cNvPr>
          <p:cNvGrpSpPr/>
          <p:nvPr userDrawn="1"/>
        </p:nvGrpSpPr>
        <p:grpSpPr>
          <a:xfrm>
            <a:off x="0" y="0"/>
            <a:ext cx="12192000" cy="6858000"/>
            <a:chOff x="0" y="0"/>
            <a:chExt cx="12192000" cy="6858000"/>
          </a:xfrm>
        </p:grpSpPr>
        <p:sp>
          <p:nvSpPr>
            <p:cNvPr id="9" name="Rechthoek 8">
              <a:extLst>
                <a:ext uri="{FF2B5EF4-FFF2-40B4-BE49-F238E27FC236}">
                  <a16:creationId xmlns:a16="http://schemas.microsoft.com/office/drawing/2014/main" id="{2EC38E08-55EF-4F5F-8027-7310A7813F9D}"/>
                </a:ext>
              </a:extLst>
            </p:cNvPr>
            <p:cNvSpPr/>
            <p:nvPr userDrawn="1"/>
          </p:nvSpPr>
          <p:spPr>
            <a:xfrm>
              <a:off x="0" y="0"/>
              <a:ext cx="12192000" cy="64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8DD2D10-F17C-4A00-9BA3-8D7C3246EC74}"/>
                </a:ext>
              </a:extLst>
            </p:cNvPr>
            <p:cNvSpPr/>
            <p:nvPr userDrawn="1"/>
          </p:nvSpPr>
          <p:spPr>
            <a:xfrm>
              <a:off x="0"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5C04DD17-44F0-4FF3-9813-9A9C47D78F9B}"/>
                </a:ext>
              </a:extLst>
            </p:cNvPr>
            <p:cNvSpPr/>
            <p:nvPr userDrawn="1"/>
          </p:nvSpPr>
          <p:spPr>
            <a:xfrm>
              <a:off x="0" y="1064525"/>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1D27E87C-5ECA-489F-9145-5A88B2A352BD}"/>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8B324CB1-0B1B-48E2-B243-FB85385995E6}"/>
                </a:ext>
              </a:extLst>
            </p:cNvPr>
            <p:cNvSpPr/>
            <p:nvPr userDrawn="1"/>
          </p:nvSpPr>
          <p:spPr>
            <a:xfrm>
              <a:off x="0" y="5986208"/>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6D4EF6-84FE-414E-B828-F3EF75FF55F6}"/>
                </a:ext>
              </a:extLst>
            </p:cNvPr>
            <p:cNvSpPr/>
            <p:nvPr userDrawn="1"/>
          </p:nvSpPr>
          <p:spPr>
            <a:xfrm>
              <a:off x="11543999"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2" name="Groep 21">
            <a:extLst>
              <a:ext uri="{FF2B5EF4-FFF2-40B4-BE49-F238E27FC236}">
                <a16:creationId xmlns:a16="http://schemas.microsoft.com/office/drawing/2014/main" id="{D4CF8926-3F3C-43D7-A7A6-33E68D638961}"/>
              </a:ext>
            </a:extLst>
          </p:cNvPr>
          <p:cNvGrpSpPr/>
          <p:nvPr userDrawn="1"/>
        </p:nvGrpSpPr>
        <p:grpSpPr>
          <a:xfrm>
            <a:off x="0" y="-490815"/>
            <a:ext cx="3411940" cy="300251"/>
            <a:chOff x="0" y="-371522"/>
            <a:chExt cx="3411940" cy="300251"/>
          </a:xfrm>
        </p:grpSpPr>
        <p:sp>
          <p:nvSpPr>
            <p:cNvPr id="23" name="Rechthoek: afgeronde hoeken 22">
              <a:extLst>
                <a:ext uri="{FF2B5EF4-FFF2-40B4-BE49-F238E27FC236}">
                  <a16:creationId xmlns:a16="http://schemas.microsoft.com/office/drawing/2014/main" id="{C29A652F-65A9-4DE7-A7E2-49747CFA6F9B}"/>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en-GB" sz="1400" noProof="0"/>
                <a:t>Only title</a:t>
              </a:r>
            </a:p>
          </p:txBody>
        </p:sp>
        <p:sp>
          <p:nvSpPr>
            <p:cNvPr id="24" name="Rechthoekige driehoek 23">
              <a:extLst>
                <a:ext uri="{FF2B5EF4-FFF2-40B4-BE49-F238E27FC236}">
                  <a16:creationId xmlns:a16="http://schemas.microsoft.com/office/drawing/2014/main" id="{B6D96653-1343-4829-B33D-FC4DD0EC3F5A}"/>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en-GB" sz="1600" noProof="0"/>
            </a:p>
          </p:txBody>
        </p:sp>
      </p:grpSp>
      <p:sp>
        <p:nvSpPr>
          <p:cNvPr id="3" name="Footer Placeholder 2">
            <a:extLst>
              <a:ext uri="{FF2B5EF4-FFF2-40B4-BE49-F238E27FC236}">
                <a16:creationId xmlns:a16="http://schemas.microsoft.com/office/drawing/2014/main" id="{8E985349-191F-40C4-89DE-65CEC48E8DCE}"/>
              </a:ext>
            </a:extLst>
          </p:cNvPr>
          <p:cNvSpPr>
            <a:spLocks noGrp="1"/>
          </p:cNvSpPr>
          <p:nvPr>
            <p:ph type="ftr" sz="quarter" idx="18"/>
          </p:nvPr>
        </p:nvSpPr>
        <p:spPr/>
        <p:txBody>
          <a:bodyPr/>
          <a:lstStyle>
            <a:lvl1pPr>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
        <p:nvSpPr>
          <p:cNvPr id="21" name="Text Placeholder 15">
            <a:extLst>
              <a:ext uri="{FF2B5EF4-FFF2-40B4-BE49-F238E27FC236}">
                <a16:creationId xmlns:a16="http://schemas.microsoft.com/office/drawing/2014/main" id="{9C534569-2136-40E1-9643-D8B1192CA6C6}"/>
              </a:ext>
            </a:extLst>
          </p:cNvPr>
          <p:cNvSpPr>
            <a:spLocks noGrp="1"/>
          </p:cNvSpPr>
          <p:nvPr>
            <p:ph type="body" sz="quarter" idx="23"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en-US" dirty="0"/>
              <a:t>Title</a:t>
            </a:r>
          </a:p>
          <a:p>
            <a:pPr lvl="1"/>
            <a:r>
              <a:rPr lang="en-US" dirty="0"/>
              <a:t>(subtitle)</a:t>
            </a:r>
          </a:p>
        </p:txBody>
      </p:sp>
    </p:spTree>
    <p:extLst>
      <p:ext uri="{BB962C8B-B14F-4D97-AF65-F5344CB8AC3E}">
        <p14:creationId xmlns:p14="http://schemas.microsoft.com/office/powerpoint/2010/main" val="39622955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25% / Texte 75%">
    <p:spTree>
      <p:nvGrpSpPr>
        <p:cNvPr id="1" name=""/>
        <p:cNvGrpSpPr/>
        <p:nvPr/>
      </p:nvGrpSpPr>
      <p:grpSpPr>
        <a:xfrm>
          <a:off x="0" y="0"/>
          <a:ext cx="0" cy="0"/>
          <a:chOff x="0" y="0"/>
          <a:chExt cx="0" cy="0"/>
        </a:xfrm>
      </p:grpSpPr>
      <p:sp>
        <p:nvSpPr>
          <p:cNvPr id="40" name="Tijdelijke aanduiding voor afbeelding 16">
            <a:extLst>
              <a:ext uri="{FF2B5EF4-FFF2-40B4-BE49-F238E27FC236}">
                <a16:creationId xmlns:a16="http://schemas.microsoft.com/office/drawing/2014/main" id="{1D465989-9A42-41C9-8DA5-97859826C275}"/>
              </a:ext>
            </a:extLst>
          </p:cNvPr>
          <p:cNvSpPr>
            <a:spLocks noGrp="1"/>
          </p:cNvSpPr>
          <p:nvPr>
            <p:ph type="pic" sz="quarter" idx="13" hasCustomPrompt="1"/>
          </p:nvPr>
        </p:nvSpPr>
        <p:spPr>
          <a:xfrm>
            <a:off x="0" y="0"/>
            <a:ext cx="5922335" cy="6858000"/>
          </a:xfrm>
          <a:solidFill>
            <a:schemeClr val="bg2"/>
          </a:solidFill>
        </p:spPr>
        <p:txBody>
          <a:bodyPr lIns="648000" tIns="612000"/>
          <a:lstStyle>
            <a:lvl1pPr marL="0" indent="0" algn="l">
              <a:spcAft>
                <a:spcPts val="0"/>
              </a:spcAft>
              <a:buNone/>
              <a:defRPr sz="1100" i="1" baseline="0">
                <a:solidFill>
                  <a:schemeClr val="bg2">
                    <a:lumMod val="50000"/>
                  </a:schemeClr>
                </a:solidFill>
              </a:defRPr>
            </a:lvl1pPr>
          </a:lstStyle>
          <a:p>
            <a:r>
              <a:rPr lang="fr-BE" noProof="0" dirty="0"/>
              <a:t>Sélectionnez cette zone de saisie, allez dans l’onglet ‘Insérer’, </a:t>
            </a:r>
            <a:br>
              <a:rPr lang="fr-BE" noProof="0" dirty="0"/>
            </a:br>
            <a:r>
              <a:rPr lang="fr-BE" noProof="0" dirty="0"/>
              <a:t>cliquez sur ‘Image’, sélectionnez l’image souhaitée et cliquez sur ‘Insérer’.</a:t>
            </a:r>
          </a:p>
        </p:txBody>
      </p:sp>
      <p:sp>
        <p:nvSpPr>
          <p:cNvPr id="38" name="Tijdelijke aanduiding voor tekst 37">
            <a:extLst>
              <a:ext uri="{FF2B5EF4-FFF2-40B4-BE49-F238E27FC236}">
                <a16:creationId xmlns:a16="http://schemas.microsoft.com/office/drawing/2014/main" id="{DED74755-E12B-41FC-AB31-027B20AEF745}"/>
              </a:ext>
            </a:extLst>
          </p:cNvPr>
          <p:cNvSpPr>
            <a:spLocks noGrp="1"/>
          </p:cNvSpPr>
          <p:nvPr>
            <p:ph type="body" sz="quarter" idx="15" hasCustomPrompt="1"/>
          </p:nvPr>
        </p:nvSpPr>
        <p:spPr>
          <a:xfrm flipH="1">
            <a:off x="-1073050" y="0"/>
            <a:ext cx="13265050" cy="6858000"/>
          </a:xfrm>
          <a:custGeom>
            <a:avLst/>
            <a:gdLst>
              <a:gd name="connsiteX0" fmla="*/ 6407048 w 13265050"/>
              <a:gd name="connsiteY0" fmla="*/ 0 h 6858000"/>
              <a:gd name="connsiteX1" fmla="*/ 0 w 13265050"/>
              <a:gd name="connsiteY1" fmla="*/ 0 h 6858000"/>
              <a:gd name="connsiteX2" fmla="*/ 0 w 13265050"/>
              <a:gd name="connsiteY2" fmla="*/ 6858000 h 6858000"/>
              <a:gd name="connsiteX3" fmla="*/ 6407048 w 13265050"/>
              <a:gd name="connsiteY3" fmla="*/ 6858000 h 6858000"/>
              <a:gd name="connsiteX4" fmla="*/ 6407050 w 13265050"/>
              <a:gd name="connsiteY4" fmla="*/ 0 h 6858000"/>
              <a:gd name="connsiteX5" fmla="*/ 6407050 w 13265050"/>
              <a:gd name="connsiteY5" fmla="*/ 6858000 h 6858000"/>
              <a:gd name="connsiteX6" fmla="*/ 13265050 w 1326505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65050" h="6858000">
                <a:moveTo>
                  <a:pt x="6407048" y="0"/>
                </a:moveTo>
                <a:lnTo>
                  <a:pt x="0" y="0"/>
                </a:lnTo>
                <a:lnTo>
                  <a:pt x="0" y="6858000"/>
                </a:lnTo>
                <a:lnTo>
                  <a:pt x="6407048" y="6858000"/>
                </a:lnTo>
                <a:close/>
                <a:moveTo>
                  <a:pt x="6407050" y="0"/>
                </a:moveTo>
                <a:lnTo>
                  <a:pt x="6407050" y="6858000"/>
                </a:lnTo>
                <a:lnTo>
                  <a:pt x="13265050" y="6858000"/>
                </a:lnTo>
                <a:close/>
              </a:path>
            </a:pathLst>
          </a:custGeom>
          <a:solidFill>
            <a:schemeClr val="bg1"/>
          </a:solidFill>
        </p:spPr>
        <p:txBody>
          <a:bodyPr wrap="square">
            <a:noAutofit/>
          </a:bodyPr>
          <a:lstStyle>
            <a:lvl1pPr marL="0" indent="0">
              <a:buNone/>
              <a:defRPr sz="100">
                <a:solidFill>
                  <a:schemeClr val="bg1"/>
                </a:solidFill>
              </a:defRPr>
            </a:lvl1pPr>
          </a:lstStyle>
          <a:p>
            <a:pPr lvl="0"/>
            <a:r>
              <a:rPr lang="nl-NL" dirty="0"/>
              <a:t> </a:t>
            </a:r>
          </a:p>
        </p:txBody>
      </p:sp>
      <p:sp>
        <p:nvSpPr>
          <p:cNvPr id="29" name="Tijdelijke aanduiding voor tekst 20">
            <a:extLst>
              <a:ext uri="{FF2B5EF4-FFF2-40B4-BE49-F238E27FC236}">
                <a16:creationId xmlns:a16="http://schemas.microsoft.com/office/drawing/2014/main" id="{9B9A58D5-7F4F-4700-803F-0272BA44844D}"/>
              </a:ext>
            </a:extLst>
          </p:cNvPr>
          <p:cNvSpPr>
            <a:spLocks noGrp="1"/>
          </p:cNvSpPr>
          <p:nvPr>
            <p:ph type="body" sz="quarter" idx="33"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0" name="Tijdelijke aanduiding voor tekst 19">
            <a:extLst>
              <a:ext uri="{FF2B5EF4-FFF2-40B4-BE49-F238E27FC236}">
                <a16:creationId xmlns:a16="http://schemas.microsoft.com/office/drawing/2014/main" id="{5FD0FC69-F73D-4C55-B9DC-239642ABD093}"/>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21">
            <a:extLst>
              <a:ext uri="{FF2B5EF4-FFF2-40B4-BE49-F238E27FC236}">
                <a16:creationId xmlns:a16="http://schemas.microsoft.com/office/drawing/2014/main" id="{4CC71C5A-3BF2-4E7A-9A0A-BA2984F8CFE7}"/>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2">
            <a:extLst>
              <a:ext uri="{FF2B5EF4-FFF2-40B4-BE49-F238E27FC236}">
                <a16:creationId xmlns:a16="http://schemas.microsoft.com/office/drawing/2014/main" id="{CC005BFF-EAA9-4C14-8F56-4AB55600AB25}"/>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4428000" y="1800000"/>
            <a:ext cx="7332495" cy="4008539"/>
          </a:xfrm>
        </p:spPr>
        <p:txBody>
          <a:bodyPr vert="horz"/>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pPr lvl="0"/>
            <a:r>
              <a:rPr lang="fr-BE" noProof="0"/>
              <a:t>Bullet</a:t>
            </a:r>
          </a:p>
          <a:p>
            <a:pPr lvl="1"/>
            <a:r>
              <a:rPr lang="fr-BE" noProof="0"/>
              <a:t>Sub-bullet #1</a:t>
            </a:r>
          </a:p>
          <a:p>
            <a:pPr lvl="2"/>
            <a:r>
              <a:rPr lang="fr-BE" noProof="0"/>
              <a:t>Sub-bullet #2</a:t>
            </a:r>
          </a:p>
          <a:p>
            <a:pPr lvl="3"/>
            <a:r>
              <a:rPr lang="fr-BE" noProof="0"/>
              <a:t>Texte</a:t>
            </a:r>
          </a:p>
          <a:p>
            <a:pPr lvl="4"/>
            <a:r>
              <a:rPr lang="fr-BE" noProof="0"/>
              <a:t>En-tête</a:t>
            </a:r>
          </a:p>
          <a:p>
            <a:pPr lvl="5"/>
            <a:r>
              <a:rPr lang="fr-BE" noProof="0"/>
              <a:t>Bullet</a:t>
            </a:r>
          </a:p>
          <a:p>
            <a:pPr lvl="6"/>
            <a:r>
              <a:rPr lang="fr-BE" noProof="0"/>
              <a:t>Sub-bullet #1</a:t>
            </a:r>
          </a:p>
          <a:p>
            <a:pPr lvl="7"/>
            <a:r>
              <a:rPr lang="fr-BE" noProof="0"/>
              <a:t>Sub-bullet #2</a:t>
            </a:r>
          </a:p>
          <a:p>
            <a:pPr lvl="8"/>
            <a:r>
              <a:rPr lang="fr-BE" noProof="0"/>
              <a:t>Texte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4007CB6F-1CBB-4D3C-B38D-76892B3EBDB2}" type="datetime4">
              <a:rPr lang="nl-NL" noProof="0" smtClean="0"/>
              <a:t>22 april 2020</a:t>
            </a:fld>
            <a:endParaRPr lang="nl-NL" noProof="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47" name="Groep 46">
            <a:extLst>
              <a:ext uri="{FF2B5EF4-FFF2-40B4-BE49-F238E27FC236}">
                <a16:creationId xmlns:a16="http://schemas.microsoft.com/office/drawing/2014/main" id="{A733F6B0-11D7-4658-955C-AF4CB70AA473}"/>
              </a:ext>
            </a:extLst>
          </p:cNvPr>
          <p:cNvGrpSpPr/>
          <p:nvPr userDrawn="1"/>
        </p:nvGrpSpPr>
        <p:grpSpPr>
          <a:xfrm>
            <a:off x="0" y="-490815"/>
            <a:ext cx="3411940" cy="300251"/>
            <a:chOff x="0" y="-371522"/>
            <a:chExt cx="3411940" cy="300251"/>
          </a:xfrm>
        </p:grpSpPr>
        <p:sp>
          <p:nvSpPr>
            <p:cNvPr id="48" name="Rechthoek: afgeronde hoeken 47">
              <a:extLst>
                <a:ext uri="{FF2B5EF4-FFF2-40B4-BE49-F238E27FC236}">
                  <a16:creationId xmlns:a16="http://schemas.microsoft.com/office/drawing/2014/main" id="{4041B548-A82B-424F-A857-60156323898B}"/>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Image 25% / Texte 75%</a:t>
              </a:r>
            </a:p>
          </p:txBody>
        </p:sp>
        <p:sp>
          <p:nvSpPr>
            <p:cNvPr id="49" name="Rechthoekige driehoek 48">
              <a:extLst>
                <a:ext uri="{FF2B5EF4-FFF2-40B4-BE49-F238E27FC236}">
                  <a16:creationId xmlns:a16="http://schemas.microsoft.com/office/drawing/2014/main" id="{73FFB141-8AC7-45E7-B190-18DCF92CD4B5}"/>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grpSp>
        <p:nvGrpSpPr>
          <p:cNvPr id="50" name="GRID" hidden="1">
            <a:extLst>
              <a:ext uri="{FF2B5EF4-FFF2-40B4-BE49-F238E27FC236}">
                <a16:creationId xmlns:a16="http://schemas.microsoft.com/office/drawing/2014/main" id="{99E3960A-1462-4B80-ADC4-A3747BE9764F}"/>
              </a:ext>
            </a:extLst>
          </p:cNvPr>
          <p:cNvGrpSpPr/>
          <p:nvPr userDrawn="1"/>
        </p:nvGrpSpPr>
        <p:grpSpPr>
          <a:xfrm>
            <a:off x="0" y="0"/>
            <a:ext cx="12192000" cy="6858000"/>
            <a:chOff x="0" y="0"/>
            <a:chExt cx="12192000" cy="6858000"/>
          </a:xfrm>
          <a:solidFill>
            <a:schemeClr val="tx1">
              <a:alpha val="41000"/>
            </a:schemeClr>
          </a:solidFill>
        </p:grpSpPr>
        <p:sp>
          <p:nvSpPr>
            <p:cNvPr id="51" name="Rechthoek 50">
              <a:extLst>
                <a:ext uri="{FF2B5EF4-FFF2-40B4-BE49-F238E27FC236}">
                  <a16:creationId xmlns:a16="http://schemas.microsoft.com/office/drawing/2014/main" id="{3D6EBD11-97C8-4D83-BFD9-AF2079495297}"/>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7315E993-AB9D-44DA-ADB8-4795FE99076B}"/>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D43E683C-D32A-4962-A96D-86509FC71942}"/>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4" name="Rechthoek 53">
              <a:extLst>
                <a:ext uri="{FF2B5EF4-FFF2-40B4-BE49-F238E27FC236}">
                  <a16:creationId xmlns:a16="http://schemas.microsoft.com/office/drawing/2014/main" id="{4AE56E8D-799D-4C59-B8D6-444E19D8B590}"/>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5" name="Rechthoek 54">
              <a:extLst>
                <a:ext uri="{FF2B5EF4-FFF2-40B4-BE49-F238E27FC236}">
                  <a16:creationId xmlns:a16="http://schemas.microsoft.com/office/drawing/2014/main" id="{DD7A907D-4C8D-4B65-AC92-46EF0DE876C9}"/>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6" name="Rechthoek 55">
              <a:extLst>
                <a:ext uri="{FF2B5EF4-FFF2-40B4-BE49-F238E27FC236}">
                  <a16:creationId xmlns:a16="http://schemas.microsoft.com/office/drawing/2014/main" id="{D04EB40D-8620-4C2D-8D1A-E59B05927CA5}"/>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7" name="Rechthoek 56">
              <a:extLst>
                <a:ext uri="{FF2B5EF4-FFF2-40B4-BE49-F238E27FC236}">
                  <a16:creationId xmlns:a16="http://schemas.microsoft.com/office/drawing/2014/main" id="{C6429148-5CE1-4EF5-A09B-8071E7D7B439}"/>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8" name="Rechthoek 57">
              <a:extLst>
                <a:ext uri="{FF2B5EF4-FFF2-40B4-BE49-F238E27FC236}">
                  <a16:creationId xmlns:a16="http://schemas.microsoft.com/office/drawing/2014/main" id="{C61D6369-95B1-49A8-923C-83FEBC7C6746}"/>
                </a:ext>
              </a:extLst>
            </p:cNvPr>
            <p:cNvSpPr/>
            <p:nvPr userDrawn="1"/>
          </p:nvSpPr>
          <p:spPr>
            <a:xfrm>
              <a:off x="5087958"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9" name="Rechthoek 58">
              <a:extLst>
                <a:ext uri="{FF2B5EF4-FFF2-40B4-BE49-F238E27FC236}">
                  <a16:creationId xmlns:a16="http://schemas.microsoft.com/office/drawing/2014/main" id="{E2C77ED2-E288-43B5-8D02-30861E37D10F}"/>
                </a:ext>
              </a:extLst>
            </p:cNvPr>
            <p:cNvSpPr/>
            <p:nvPr userDrawn="1"/>
          </p:nvSpPr>
          <p:spPr>
            <a:xfrm>
              <a:off x="3851503"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5" name="Footer Placeholder 4">
            <a:extLst>
              <a:ext uri="{FF2B5EF4-FFF2-40B4-BE49-F238E27FC236}">
                <a16:creationId xmlns:a16="http://schemas.microsoft.com/office/drawing/2014/main" id="{1775A2B5-3250-4AB8-A057-DCA5895E98E2}"/>
              </a:ext>
            </a:extLst>
          </p:cNvPr>
          <p:cNvSpPr>
            <a:spLocks noGrp="1"/>
          </p:cNvSpPr>
          <p:nvPr>
            <p:ph type="ftr" sz="quarter" idx="34"/>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27" name="Text Placeholder 15">
            <a:extLst>
              <a:ext uri="{FF2B5EF4-FFF2-40B4-BE49-F238E27FC236}">
                <a16:creationId xmlns:a16="http://schemas.microsoft.com/office/drawing/2014/main" id="{A73E8D23-0617-4320-9A93-9E05B248F63A}"/>
              </a:ext>
            </a:extLst>
          </p:cNvPr>
          <p:cNvSpPr>
            <a:spLocks noGrp="1"/>
          </p:cNvSpPr>
          <p:nvPr>
            <p:ph type="body" sz="quarter" idx="19" hasCustomPrompt="1"/>
          </p:nvPr>
        </p:nvSpPr>
        <p:spPr>
          <a:xfrm>
            <a:off x="5724000" y="180000"/>
            <a:ext cx="6120000" cy="864000"/>
          </a:xfrm>
        </p:spPr>
        <p:txBody>
          <a:bodyPr/>
          <a:lstStyle>
            <a:lvl1pPr marL="0" indent="0" algn="r">
              <a:spcAft>
                <a:spcPts val="0"/>
              </a:spcAft>
              <a:buNone/>
              <a:defRPr sz="2800" b="0" i="0" baseline="0">
                <a:solidFill>
                  <a:srgbClr val="0076C8"/>
                </a:solidFill>
                <a:latin typeface="+mj-lt"/>
              </a:defRPr>
            </a:lvl1pPr>
            <a:lvl2pPr marL="0" indent="0" algn="r">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Tree>
    <p:extLst>
      <p:ext uri="{BB962C8B-B14F-4D97-AF65-F5344CB8AC3E}">
        <p14:creationId xmlns:p14="http://schemas.microsoft.com/office/powerpoint/2010/main" val="4236019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1000" decel="89000" fill="hold" grpId="0" nodeType="withEffect">
                                  <p:stCondLst>
                                    <p:cond delay="0"/>
                                  </p:stCondLst>
                                  <p:childTnLst>
                                    <p:animScale>
                                      <p:cBhvr>
                                        <p:cTn id="6" dur="5000" fill="hold"/>
                                        <p:tgtEl>
                                          <p:spTgt spid="4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Tijdelijke aanduiding voor tekst 20">
            <a:extLst>
              <a:ext uri="{FF2B5EF4-FFF2-40B4-BE49-F238E27FC236}">
                <a16:creationId xmlns:a16="http://schemas.microsoft.com/office/drawing/2014/main" id="{D914A100-2172-45CA-B932-BD9757384ADF}"/>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6" name="Tijdelijke aanduiding voor tekst 19">
            <a:extLst>
              <a:ext uri="{FF2B5EF4-FFF2-40B4-BE49-F238E27FC236}">
                <a16:creationId xmlns:a16="http://schemas.microsoft.com/office/drawing/2014/main" id="{978C05AC-C379-4D6F-8554-EB455678A2AF}"/>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7" name="Tijdelijke aanduiding voor tekst 21">
            <a:extLst>
              <a:ext uri="{FF2B5EF4-FFF2-40B4-BE49-F238E27FC236}">
                <a16:creationId xmlns:a16="http://schemas.microsoft.com/office/drawing/2014/main" id="{7EE0D25A-25DA-4796-812C-6FB3A7E8E177}"/>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8" name="Tijdelijke aanduiding voor tekst 22">
            <a:extLst>
              <a:ext uri="{FF2B5EF4-FFF2-40B4-BE49-F238E27FC236}">
                <a16:creationId xmlns:a16="http://schemas.microsoft.com/office/drawing/2014/main" id="{D0D6FA3F-8500-4CAA-8682-8F81BABAFAD5}"/>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grpSp>
        <p:nvGrpSpPr>
          <p:cNvPr id="8" name="GRID" hidden="1">
            <a:extLst>
              <a:ext uri="{FF2B5EF4-FFF2-40B4-BE49-F238E27FC236}">
                <a16:creationId xmlns:a16="http://schemas.microsoft.com/office/drawing/2014/main" id="{A2B169BE-D9E7-473F-97E3-2BFAB571F7A4}"/>
              </a:ext>
            </a:extLst>
          </p:cNvPr>
          <p:cNvGrpSpPr/>
          <p:nvPr userDrawn="1"/>
        </p:nvGrpSpPr>
        <p:grpSpPr>
          <a:xfrm>
            <a:off x="0" y="0"/>
            <a:ext cx="12192000" cy="6858000"/>
            <a:chOff x="0" y="0"/>
            <a:chExt cx="12192000" cy="6858000"/>
          </a:xfrm>
        </p:grpSpPr>
        <p:sp>
          <p:nvSpPr>
            <p:cNvPr id="9" name="Rechthoek 8">
              <a:extLst>
                <a:ext uri="{FF2B5EF4-FFF2-40B4-BE49-F238E27FC236}">
                  <a16:creationId xmlns:a16="http://schemas.microsoft.com/office/drawing/2014/main" id="{2EC38E08-55EF-4F5F-8027-7310A7813F9D}"/>
                </a:ext>
              </a:extLst>
            </p:cNvPr>
            <p:cNvSpPr/>
            <p:nvPr userDrawn="1"/>
          </p:nvSpPr>
          <p:spPr>
            <a:xfrm>
              <a:off x="0" y="0"/>
              <a:ext cx="12192000" cy="64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8DD2D10-F17C-4A00-9BA3-8D7C3246EC74}"/>
                </a:ext>
              </a:extLst>
            </p:cNvPr>
            <p:cNvSpPr/>
            <p:nvPr userDrawn="1"/>
          </p:nvSpPr>
          <p:spPr>
            <a:xfrm>
              <a:off x="0"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5C04DD17-44F0-4FF3-9813-9A9C47D78F9B}"/>
                </a:ext>
              </a:extLst>
            </p:cNvPr>
            <p:cNvSpPr/>
            <p:nvPr userDrawn="1"/>
          </p:nvSpPr>
          <p:spPr>
            <a:xfrm>
              <a:off x="0" y="1064525"/>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1D27E87C-5ECA-489F-9145-5A88B2A352BD}"/>
                </a:ext>
              </a:extLst>
            </p:cNvPr>
            <p:cNvSpPr/>
            <p:nvPr userDrawn="1"/>
          </p:nvSpPr>
          <p:spPr>
            <a:xfrm>
              <a:off x="0" y="6498000"/>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8B324CB1-0B1B-48E2-B243-FB85385995E6}"/>
                </a:ext>
              </a:extLst>
            </p:cNvPr>
            <p:cNvSpPr/>
            <p:nvPr userDrawn="1"/>
          </p:nvSpPr>
          <p:spPr>
            <a:xfrm>
              <a:off x="0" y="5986208"/>
              <a:ext cx="12192000" cy="360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6D4EF6-84FE-414E-B828-F3EF75FF55F6}"/>
                </a:ext>
              </a:extLst>
            </p:cNvPr>
            <p:cNvSpPr/>
            <p:nvPr userDrawn="1"/>
          </p:nvSpPr>
          <p:spPr>
            <a:xfrm>
              <a:off x="11543999" y="0"/>
              <a:ext cx="648000" cy="6857999"/>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22" name="Groep 21">
            <a:extLst>
              <a:ext uri="{FF2B5EF4-FFF2-40B4-BE49-F238E27FC236}">
                <a16:creationId xmlns:a16="http://schemas.microsoft.com/office/drawing/2014/main" id="{F7814ACC-D66E-455B-A9C0-C10E763925F6}"/>
              </a:ext>
            </a:extLst>
          </p:cNvPr>
          <p:cNvGrpSpPr/>
          <p:nvPr userDrawn="1"/>
        </p:nvGrpSpPr>
        <p:grpSpPr>
          <a:xfrm>
            <a:off x="0" y="-490815"/>
            <a:ext cx="3411940" cy="300251"/>
            <a:chOff x="0" y="-371522"/>
            <a:chExt cx="3411940" cy="300251"/>
          </a:xfrm>
        </p:grpSpPr>
        <p:sp>
          <p:nvSpPr>
            <p:cNvPr id="23" name="Rechthoek: afgeronde hoeken 22">
              <a:extLst>
                <a:ext uri="{FF2B5EF4-FFF2-40B4-BE49-F238E27FC236}">
                  <a16:creationId xmlns:a16="http://schemas.microsoft.com/office/drawing/2014/main" id="{3AC7860A-F448-4C58-8641-25E03583E0FA}"/>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1400" noProof="0" dirty="0"/>
                <a:t>Blank</a:t>
              </a:r>
            </a:p>
          </p:txBody>
        </p:sp>
        <p:sp>
          <p:nvSpPr>
            <p:cNvPr id="24" name="Rechthoekige driehoek 23">
              <a:extLst>
                <a:ext uri="{FF2B5EF4-FFF2-40B4-BE49-F238E27FC236}">
                  <a16:creationId xmlns:a16="http://schemas.microsoft.com/office/drawing/2014/main" id="{1BD60C14-3C96-4FFD-BC2E-3E57B4784040}"/>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grpSp>
    </p:spTree>
    <p:extLst>
      <p:ext uri="{BB962C8B-B14F-4D97-AF65-F5344CB8AC3E}">
        <p14:creationId xmlns:p14="http://schemas.microsoft.com/office/powerpoint/2010/main" val="281424008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e 100%">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BE" noProof="0"/>
              <a:t>Bullet</a:t>
            </a:r>
          </a:p>
          <a:p>
            <a:pPr lvl="1"/>
            <a:r>
              <a:rPr lang="fr-BE" noProof="0"/>
              <a:t>Sub-bullet #1</a:t>
            </a:r>
          </a:p>
          <a:p>
            <a:pPr lvl="2"/>
            <a:r>
              <a:rPr lang="fr-BE" noProof="0"/>
              <a:t>Sub-bullet #2</a:t>
            </a:r>
          </a:p>
          <a:p>
            <a:pPr lvl="3"/>
            <a:r>
              <a:rPr lang="fr-BE" noProof="0"/>
              <a:t>Texte</a:t>
            </a:r>
          </a:p>
          <a:p>
            <a:pPr lvl="4"/>
            <a:r>
              <a:rPr lang="fr-BE" noProof="0"/>
              <a:t>En-tête</a:t>
            </a:r>
          </a:p>
          <a:p>
            <a:pPr lvl="5"/>
            <a:r>
              <a:rPr lang="fr-BE" noProof="0"/>
              <a:t>Bullet</a:t>
            </a:r>
          </a:p>
          <a:p>
            <a:pPr lvl="6"/>
            <a:r>
              <a:rPr lang="fr-BE" noProof="0"/>
              <a:t>Sub-bullet #1</a:t>
            </a:r>
          </a:p>
          <a:p>
            <a:pPr lvl="7"/>
            <a:r>
              <a:rPr lang="fr-BE" noProof="0"/>
              <a:t>Sub-bullet #2</a:t>
            </a:r>
          </a:p>
          <a:p>
            <a:pPr lvl="8"/>
            <a:r>
              <a:rPr lang="fr-BE" noProof="0"/>
              <a:t>Texte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0" y="0"/>
            <a:ext cx="12192000" cy="6858000"/>
            <a:chOff x="0" y="0"/>
            <a:chExt cx="12192000"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1" name="Tijdelijke aanduiding voor tekst 20">
            <a:extLst>
              <a:ext uri="{FF2B5EF4-FFF2-40B4-BE49-F238E27FC236}">
                <a16:creationId xmlns:a16="http://schemas.microsoft.com/office/drawing/2014/main" id="{A68025ED-2AE7-4928-83FA-D4E28191007B}"/>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0" name="Tijdelijke aanduiding voor tekst 19">
            <a:extLst>
              <a:ext uri="{FF2B5EF4-FFF2-40B4-BE49-F238E27FC236}">
                <a16:creationId xmlns:a16="http://schemas.microsoft.com/office/drawing/2014/main" id="{09BFCB4D-D097-4029-806F-0084CBBC90B7}"/>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sp>
        <p:nvSpPr>
          <p:cNvPr id="22" name="Tijdelijke aanduiding voor tekst 21">
            <a:extLst>
              <a:ext uri="{FF2B5EF4-FFF2-40B4-BE49-F238E27FC236}">
                <a16:creationId xmlns:a16="http://schemas.microsoft.com/office/drawing/2014/main" id="{8F34DD24-E2DA-49EF-A65F-B7D7817147FD}"/>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23" name="Tijdelijke aanduiding voor tekst 22">
            <a:extLst>
              <a:ext uri="{FF2B5EF4-FFF2-40B4-BE49-F238E27FC236}">
                <a16:creationId xmlns:a16="http://schemas.microsoft.com/office/drawing/2014/main" id="{94A1D1F7-00A4-41D7-980C-9D52B2DE7D9B}"/>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Texte 100%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sp>
        <p:nvSpPr>
          <p:cNvPr id="5" name="Footer Placeholder 4">
            <a:extLst>
              <a:ext uri="{FF2B5EF4-FFF2-40B4-BE49-F238E27FC236}">
                <a16:creationId xmlns:a16="http://schemas.microsoft.com/office/drawing/2014/main" id="{AA03C233-5E7F-4EE2-AF64-98AD852024D3}"/>
              </a:ext>
            </a:extLst>
          </p:cNvPr>
          <p:cNvSpPr>
            <a:spLocks noGrp="1"/>
          </p:cNvSpPr>
          <p:nvPr>
            <p:ph type="ftr" sz="quarter" idx="18"/>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16" name="Text Placeholder 15">
            <a:extLst>
              <a:ext uri="{FF2B5EF4-FFF2-40B4-BE49-F238E27FC236}">
                <a16:creationId xmlns:a16="http://schemas.microsoft.com/office/drawing/2014/main" id="{E65D7DFA-329E-4E2E-92CB-0B9F038357D5}"/>
              </a:ext>
            </a:extLst>
          </p:cNvPr>
          <p:cNvSpPr>
            <a:spLocks noGrp="1"/>
          </p:cNvSpPr>
          <p:nvPr>
            <p:ph type="body" sz="quarter" idx="19"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Tree>
    <p:extLst>
      <p:ext uri="{BB962C8B-B14F-4D97-AF65-F5344CB8AC3E}">
        <p14:creationId xmlns:p14="http://schemas.microsoft.com/office/powerpoint/2010/main" val="25578413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50% / Texte 50%">
    <p:spTree>
      <p:nvGrpSpPr>
        <p:cNvPr id="1" name=""/>
        <p:cNvGrpSpPr/>
        <p:nvPr/>
      </p:nvGrpSpPr>
      <p:grpSpPr>
        <a:xfrm>
          <a:off x="0" y="0"/>
          <a:ext cx="0" cy="0"/>
          <a:chOff x="0" y="0"/>
          <a:chExt cx="0" cy="0"/>
        </a:xfrm>
      </p:grpSpPr>
      <p:sp>
        <p:nvSpPr>
          <p:cNvPr id="40" name="Tijdelijke aanduiding voor afbeelding 16">
            <a:extLst>
              <a:ext uri="{FF2B5EF4-FFF2-40B4-BE49-F238E27FC236}">
                <a16:creationId xmlns:a16="http://schemas.microsoft.com/office/drawing/2014/main" id="{1D465989-9A42-41C9-8DA5-97859826C275}"/>
              </a:ext>
            </a:extLst>
          </p:cNvPr>
          <p:cNvSpPr>
            <a:spLocks noGrp="1"/>
          </p:cNvSpPr>
          <p:nvPr>
            <p:ph type="pic" sz="quarter" idx="13" hasCustomPrompt="1"/>
          </p:nvPr>
        </p:nvSpPr>
        <p:spPr>
          <a:xfrm>
            <a:off x="0" y="0"/>
            <a:ext cx="12192000" cy="6858000"/>
          </a:xfrm>
          <a:solidFill>
            <a:schemeClr val="bg2"/>
          </a:solidFill>
        </p:spPr>
        <p:txBody>
          <a:bodyPr lIns="648000" tIns="612000"/>
          <a:lstStyle>
            <a:lvl1pPr marL="0" indent="0" algn="l">
              <a:spcAft>
                <a:spcPts val="0"/>
              </a:spcAft>
              <a:buNone/>
              <a:defRPr sz="1100" i="1" baseline="0">
                <a:solidFill>
                  <a:schemeClr val="bg2">
                    <a:lumMod val="50000"/>
                  </a:schemeClr>
                </a:solidFill>
              </a:defRPr>
            </a:lvl1pPr>
          </a:lstStyle>
          <a:p>
            <a:r>
              <a:rPr lang="fr-BE" noProof="0" dirty="0"/>
              <a:t>Sélectionnez cette zone de saisie, allez dans l’onglet ‘Insérer’, </a:t>
            </a:r>
            <a:br>
              <a:rPr lang="fr-BE" noProof="0" dirty="0"/>
            </a:br>
            <a:r>
              <a:rPr lang="fr-BE" noProof="0" dirty="0"/>
              <a:t>cliquez sur ‘Image’, sélectionnez l’image souhaitée et cliquez sur ‘Insérer’.</a:t>
            </a:r>
          </a:p>
        </p:txBody>
      </p:sp>
      <p:sp>
        <p:nvSpPr>
          <p:cNvPr id="56" name="Tijdelijke aanduiding voor tekst 55">
            <a:extLst>
              <a:ext uri="{FF2B5EF4-FFF2-40B4-BE49-F238E27FC236}">
                <a16:creationId xmlns:a16="http://schemas.microsoft.com/office/drawing/2014/main" id="{22159C01-9DFE-4C25-8226-DD6BFAA05A5C}"/>
              </a:ext>
            </a:extLst>
          </p:cNvPr>
          <p:cNvSpPr>
            <a:spLocks noGrp="1"/>
          </p:cNvSpPr>
          <p:nvPr>
            <p:ph type="body" sz="quarter" idx="15" hasCustomPrompt="1"/>
          </p:nvPr>
        </p:nvSpPr>
        <p:spPr>
          <a:xfrm flipH="1">
            <a:off x="413160" y="0"/>
            <a:ext cx="11778840" cy="6858000"/>
          </a:xfrm>
          <a:custGeom>
            <a:avLst/>
            <a:gdLst>
              <a:gd name="connsiteX0" fmla="*/ 4920838 w 11778840"/>
              <a:gd name="connsiteY0" fmla="*/ 0 h 6858000"/>
              <a:gd name="connsiteX1" fmla="*/ 0 w 11778840"/>
              <a:gd name="connsiteY1" fmla="*/ 0 h 6858000"/>
              <a:gd name="connsiteX2" fmla="*/ 0 w 11778840"/>
              <a:gd name="connsiteY2" fmla="*/ 6858000 h 6858000"/>
              <a:gd name="connsiteX3" fmla="*/ 4920838 w 11778840"/>
              <a:gd name="connsiteY3" fmla="*/ 6858000 h 6858000"/>
              <a:gd name="connsiteX4" fmla="*/ 4920840 w 11778840"/>
              <a:gd name="connsiteY4" fmla="*/ 0 h 6858000"/>
              <a:gd name="connsiteX5" fmla="*/ 4920840 w 11778840"/>
              <a:gd name="connsiteY5" fmla="*/ 6858000 h 6858000"/>
              <a:gd name="connsiteX6" fmla="*/ 11778840 w 1177884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78840" h="6858000">
                <a:moveTo>
                  <a:pt x="4920838" y="0"/>
                </a:moveTo>
                <a:lnTo>
                  <a:pt x="0" y="0"/>
                </a:lnTo>
                <a:lnTo>
                  <a:pt x="0" y="6858000"/>
                </a:lnTo>
                <a:lnTo>
                  <a:pt x="4920838" y="6858000"/>
                </a:lnTo>
                <a:close/>
                <a:moveTo>
                  <a:pt x="4920840" y="0"/>
                </a:moveTo>
                <a:lnTo>
                  <a:pt x="4920840" y="6858000"/>
                </a:lnTo>
                <a:lnTo>
                  <a:pt x="11778840" y="6858000"/>
                </a:lnTo>
                <a:close/>
              </a:path>
            </a:pathLst>
          </a:custGeom>
          <a:solidFill>
            <a:schemeClr val="bg1"/>
          </a:solidFill>
        </p:spPr>
        <p:txBody>
          <a:bodyPr wrap="square">
            <a:noAutofit/>
          </a:bodyPr>
          <a:lstStyle>
            <a:lvl1pPr marL="0" indent="0">
              <a:buNone/>
              <a:defRPr sz="100">
                <a:solidFill>
                  <a:schemeClr val="bg1"/>
                </a:solidFill>
              </a:defRPr>
            </a:lvl1pPr>
          </a:lstStyle>
          <a:p>
            <a:pPr lvl="0"/>
            <a:r>
              <a:rPr lang="en-GB" noProof="0"/>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5724000" y="1836000"/>
            <a:ext cx="5879713" cy="3991966"/>
          </a:xfrm>
        </p:spPr>
        <p:txBody>
          <a:bodyPr vert="horz"/>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pPr lvl="0"/>
            <a:r>
              <a:rPr lang="fr-BE" noProof="0"/>
              <a:t>Bullet</a:t>
            </a:r>
          </a:p>
          <a:p>
            <a:pPr lvl="1"/>
            <a:r>
              <a:rPr lang="fr-BE" noProof="0"/>
              <a:t>Sub-bullet #1</a:t>
            </a:r>
          </a:p>
          <a:p>
            <a:pPr lvl="2"/>
            <a:r>
              <a:rPr lang="fr-BE" noProof="0"/>
              <a:t>Sub-bullet #2</a:t>
            </a:r>
          </a:p>
          <a:p>
            <a:pPr lvl="3"/>
            <a:r>
              <a:rPr lang="fr-BE" noProof="0"/>
              <a:t>Texte</a:t>
            </a:r>
          </a:p>
          <a:p>
            <a:pPr lvl="4"/>
            <a:r>
              <a:rPr lang="fr-BE" noProof="0"/>
              <a:t>En-tête</a:t>
            </a:r>
          </a:p>
          <a:p>
            <a:pPr lvl="5"/>
            <a:r>
              <a:rPr lang="fr-BE" noProof="0"/>
              <a:t>Bullet</a:t>
            </a:r>
          </a:p>
          <a:p>
            <a:pPr lvl="6"/>
            <a:r>
              <a:rPr lang="fr-BE" noProof="0"/>
              <a:t>Sub-bullet #1</a:t>
            </a:r>
          </a:p>
          <a:p>
            <a:pPr lvl="7"/>
            <a:r>
              <a:rPr lang="fr-BE" noProof="0"/>
              <a:t>Sub-bullet #2</a:t>
            </a:r>
          </a:p>
          <a:p>
            <a:pPr lvl="8"/>
            <a:r>
              <a:rPr lang="fr-BE" noProof="0"/>
              <a:t>Texte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DD1DA917-58BE-42EB-9A4D-64415D60400B}" type="datetime4">
              <a:rPr lang="nl-NL" noProof="0" smtClean="0"/>
              <a:t>22 april 2020</a:t>
            </a:fld>
            <a:endParaRPr lang="nl-NL" noProof="0"/>
          </a:p>
        </p:txBody>
      </p:sp>
      <p:sp>
        <p:nvSpPr>
          <p:cNvPr id="36" name="Tijdelijke aanduiding voor tekst 20">
            <a:extLst>
              <a:ext uri="{FF2B5EF4-FFF2-40B4-BE49-F238E27FC236}">
                <a16:creationId xmlns:a16="http://schemas.microsoft.com/office/drawing/2014/main" id="{CF59045E-1419-441F-A858-CBE5BCC3487A}"/>
              </a:ext>
            </a:extLst>
          </p:cNvPr>
          <p:cNvSpPr>
            <a:spLocks noGrp="1"/>
          </p:cNvSpPr>
          <p:nvPr>
            <p:ph type="body" sz="quarter" idx="34"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7" name="Tijdelijke aanduiding voor tekst 19">
            <a:extLst>
              <a:ext uri="{FF2B5EF4-FFF2-40B4-BE49-F238E27FC236}">
                <a16:creationId xmlns:a16="http://schemas.microsoft.com/office/drawing/2014/main" id="{C38FDDCD-E95E-4A15-9721-A5A9CFC88D3A}"/>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8" name="Tijdelijke aanduiding voor tekst 21">
            <a:extLst>
              <a:ext uri="{FF2B5EF4-FFF2-40B4-BE49-F238E27FC236}">
                <a16:creationId xmlns:a16="http://schemas.microsoft.com/office/drawing/2014/main" id="{46015648-CE93-4743-AEE5-9DD09BDFB836}"/>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9" name="Tijdelijke aanduiding voor tekst 22">
            <a:extLst>
              <a:ext uri="{FF2B5EF4-FFF2-40B4-BE49-F238E27FC236}">
                <a16:creationId xmlns:a16="http://schemas.microsoft.com/office/drawing/2014/main" id="{20E8007A-47D1-41F7-A6E1-FB5C9802F0A7}"/>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32" name="Groep 31">
            <a:extLst>
              <a:ext uri="{FF2B5EF4-FFF2-40B4-BE49-F238E27FC236}">
                <a16:creationId xmlns:a16="http://schemas.microsoft.com/office/drawing/2014/main" id="{DE66D839-E9C0-4628-B241-02F9CE1AB4E9}"/>
              </a:ext>
            </a:extLst>
          </p:cNvPr>
          <p:cNvGrpSpPr/>
          <p:nvPr userDrawn="1"/>
        </p:nvGrpSpPr>
        <p:grpSpPr>
          <a:xfrm>
            <a:off x="0" y="-490815"/>
            <a:ext cx="3411940" cy="300251"/>
            <a:chOff x="0" y="-371522"/>
            <a:chExt cx="3411940" cy="300251"/>
          </a:xfrm>
        </p:grpSpPr>
        <p:sp>
          <p:nvSpPr>
            <p:cNvPr id="33" name="Rechthoek: afgeronde hoeken 32">
              <a:extLst>
                <a:ext uri="{FF2B5EF4-FFF2-40B4-BE49-F238E27FC236}">
                  <a16:creationId xmlns:a16="http://schemas.microsoft.com/office/drawing/2014/main" id="{BF7B7CE1-1790-4F59-831B-137A74ADB26D}"/>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Image 50% / Texte 50%</a:t>
              </a:r>
            </a:p>
          </p:txBody>
        </p:sp>
        <p:sp>
          <p:nvSpPr>
            <p:cNvPr id="35" name="Rechthoekige driehoek 34">
              <a:extLst>
                <a:ext uri="{FF2B5EF4-FFF2-40B4-BE49-F238E27FC236}">
                  <a16:creationId xmlns:a16="http://schemas.microsoft.com/office/drawing/2014/main" id="{07F34D08-FDE0-4122-BB42-B68EE7704596}"/>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grpSp>
        <p:nvGrpSpPr>
          <p:cNvPr id="44" name="GRID" hidden="1">
            <a:extLst>
              <a:ext uri="{FF2B5EF4-FFF2-40B4-BE49-F238E27FC236}">
                <a16:creationId xmlns:a16="http://schemas.microsoft.com/office/drawing/2014/main" id="{53F989ED-4F2B-47DD-BAF1-F5D23C7D2D68}"/>
              </a:ext>
            </a:extLst>
          </p:cNvPr>
          <p:cNvGrpSpPr/>
          <p:nvPr userDrawn="1"/>
        </p:nvGrpSpPr>
        <p:grpSpPr>
          <a:xfrm>
            <a:off x="0" y="0"/>
            <a:ext cx="12192000" cy="6858000"/>
            <a:chOff x="0" y="0"/>
            <a:chExt cx="12192000" cy="6858000"/>
          </a:xfrm>
          <a:solidFill>
            <a:schemeClr val="tx1">
              <a:alpha val="41000"/>
            </a:schemeClr>
          </a:solidFill>
        </p:grpSpPr>
        <p:sp>
          <p:nvSpPr>
            <p:cNvPr id="45" name="Rechthoek 44">
              <a:extLst>
                <a:ext uri="{FF2B5EF4-FFF2-40B4-BE49-F238E27FC236}">
                  <a16:creationId xmlns:a16="http://schemas.microsoft.com/office/drawing/2014/main" id="{B26A1B27-B1EE-438B-A1A8-35E8E1A3F5C1}"/>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6" name="Rechthoek 45">
              <a:extLst>
                <a:ext uri="{FF2B5EF4-FFF2-40B4-BE49-F238E27FC236}">
                  <a16:creationId xmlns:a16="http://schemas.microsoft.com/office/drawing/2014/main" id="{40B28CD1-493A-4E99-B038-EB04E4E3CC23}"/>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7" name="Rechthoek 46">
              <a:extLst>
                <a:ext uri="{FF2B5EF4-FFF2-40B4-BE49-F238E27FC236}">
                  <a16:creationId xmlns:a16="http://schemas.microsoft.com/office/drawing/2014/main" id="{0DEFE214-AB86-4B9B-B47E-F3109ACC78CA}"/>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8" name="Rechthoek 47">
              <a:extLst>
                <a:ext uri="{FF2B5EF4-FFF2-40B4-BE49-F238E27FC236}">
                  <a16:creationId xmlns:a16="http://schemas.microsoft.com/office/drawing/2014/main" id="{DF88A6AC-7D85-460F-9CE6-6D0267F5CDED}"/>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49" name="Rechthoek 48">
              <a:extLst>
                <a:ext uri="{FF2B5EF4-FFF2-40B4-BE49-F238E27FC236}">
                  <a16:creationId xmlns:a16="http://schemas.microsoft.com/office/drawing/2014/main" id="{491AC464-AC92-4C05-B413-EEC2F6F91043}"/>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0" name="Rechthoek 49">
              <a:extLst>
                <a:ext uri="{FF2B5EF4-FFF2-40B4-BE49-F238E27FC236}">
                  <a16:creationId xmlns:a16="http://schemas.microsoft.com/office/drawing/2014/main" id="{8A79071D-1093-49A4-944E-0A767836EFF0}"/>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1" name="Rechthoek 50">
              <a:extLst>
                <a:ext uri="{FF2B5EF4-FFF2-40B4-BE49-F238E27FC236}">
                  <a16:creationId xmlns:a16="http://schemas.microsoft.com/office/drawing/2014/main" id="{A5F652AF-D073-4C84-A2A0-0266E0406C0B}"/>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C3D6E2E8-DD7C-42E9-A0D0-CADCF52EBB4D}"/>
                </a:ext>
              </a:extLst>
            </p:cNvPr>
            <p:cNvSpPr/>
            <p:nvPr userDrawn="1"/>
          </p:nvSpPr>
          <p:spPr>
            <a:xfrm>
              <a:off x="6585128"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4" name="Rechthoek 53">
              <a:extLst>
                <a:ext uri="{FF2B5EF4-FFF2-40B4-BE49-F238E27FC236}">
                  <a16:creationId xmlns:a16="http://schemas.microsoft.com/office/drawing/2014/main" id="{38FDD6D2-9E51-4E82-BC06-1FBDE132AC89}"/>
                </a:ext>
              </a:extLst>
            </p:cNvPr>
            <p:cNvSpPr/>
            <p:nvPr userDrawn="1"/>
          </p:nvSpPr>
          <p:spPr>
            <a:xfrm>
              <a:off x="5304284"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7" name="Text Placeholder 15">
            <a:extLst>
              <a:ext uri="{FF2B5EF4-FFF2-40B4-BE49-F238E27FC236}">
                <a16:creationId xmlns:a16="http://schemas.microsoft.com/office/drawing/2014/main" id="{066E09A7-9945-4E2A-8DB2-AC2B911959FA}"/>
              </a:ext>
            </a:extLst>
          </p:cNvPr>
          <p:cNvSpPr>
            <a:spLocks noGrp="1"/>
          </p:cNvSpPr>
          <p:nvPr>
            <p:ph type="body" sz="quarter" idx="19" hasCustomPrompt="1"/>
          </p:nvPr>
        </p:nvSpPr>
        <p:spPr>
          <a:xfrm>
            <a:off x="5724000" y="180000"/>
            <a:ext cx="6120000" cy="864000"/>
          </a:xfrm>
        </p:spPr>
        <p:txBody>
          <a:bodyPr/>
          <a:lstStyle>
            <a:lvl1pPr marL="0" indent="0" algn="r">
              <a:spcAft>
                <a:spcPts val="0"/>
              </a:spcAft>
              <a:buNone/>
              <a:defRPr sz="2800" b="0" i="0" baseline="0">
                <a:solidFill>
                  <a:srgbClr val="0076C8"/>
                </a:solidFill>
                <a:latin typeface="+mj-lt"/>
              </a:defRPr>
            </a:lvl1pPr>
            <a:lvl2pPr marL="0" indent="0" algn="r">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
        <p:nvSpPr>
          <p:cNvPr id="28" name="Footer Placeholder 4">
            <a:extLst>
              <a:ext uri="{FF2B5EF4-FFF2-40B4-BE49-F238E27FC236}">
                <a16:creationId xmlns:a16="http://schemas.microsoft.com/office/drawing/2014/main" id="{0DF3F68D-1A54-46B1-AB62-9794C2B08A9B}"/>
              </a:ext>
            </a:extLst>
          </p:cNvPr>
          <p:cNvSpPr>
            <a:spLocks noGrp="1"/>
          </p:cNvSpPr>
          <p:nvPr>
            <p:ph type="ftr" sz="quarter" idx="35"/>
          </p:nvPr>
        </p:nvSpPr>
        <p:spPr>
          <a:xfrm>
            <a:off x="2880000" y="6192000"/>
            <a:ext cx="6480000" cy="468000"/>
          </a:xfrm>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Tree>
    <p:extLst>
      <p:ext uri="{BB962C8B-B14F-4D97-AF65-F5344CB8AC3E}">
        <p14:creationId xmlns:p14="http://schemas.microsoft.com/office/powerpoint/2010/main" val="27935757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2000" decel="78000" fill="hold" grpId="0" nodeType="withEffect">
                                  <p:stCondLst>
                                    <p:cond delay="1000"/>
                                  </p:stCondLst>
                                  <p:childTnLst>
                                    <p:animScale>
                                      <p:cBhvr>
                                        <p:cTn id="6" dur="5000" fill="hold"/>
                                        <p:tgtEl>
                                          <p:spTgt spid="4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75% / Texte 25%">
    <p:spTree>
      <p:nvGrpSpPr>
        <p:cNvPr id="1" name=""/>
        <p:cNvGrpSpPr/>
        <p:nvPr/>
      </p:nvGrpSpPr>
      <p:grpSpPr>
        <a:xfrm>
          <a:off x="0" y="0"/>
          <a:ext cx="0" cy="0"/>
          <a:chOff x="0" y="0"/>
          <a:chExt cx="0" cy="0"/>
        </a:xfrm>
      </p:grpSpPr>
      <p:sp>
        <p:nvSpPr>
          <p:cNvPr id="40" name="Tijdelijke aanduiding voor afbeelding 16">
            <a:extLst>
              <a:ext uri="{FF2B5EF4-FFF2-40B4-BE49-F238E27FC236}">
                <a16:creationId xmlns:a16="http://schemas.microsoft.com/office/drawing/2014/main" id="{1D465989-9A42-41C9-8DA5-97859826C275}"/>
              </a:ext>
            </a:extLst>
          </p:cNvPr>
          <p:cNvSpPr>
            <a:spLocks noGrp="1"/>
          </p:cNvSpPr>
          <p:nvPr>
            <p:ph type="pic" sz="quarter" idx="13" hasCustomPrompt="1"/>
          </p:nvPr>
        </p:nvSpPr>
        <p:spPr>
          <a:xfrm>
            <a:off x="0" y="0"/>
            <a:ext cx="8867861" cy="6858000"/>
          </a:xfrm>
          <a:solidFill>
            <a:schemeClr val="bg2"/>
          </a:solidFill>
        </p:spPr>
        <p:txBody>
          <a:bodyPr lIns="648000" tIns="612000"/>
          <a:lstStyle>
            <a:lvl1pPr marL="0" indent="0" algn="l">
              <a:spcAft>
                <a:spcPts val="0"/>
              </a:spcAft>
              <a:buNone/>
              <a:defRPr sz="1100" i="1" baseline="0">
                <a:solidFill>
                  <a:schemeClr val="bg2">
                    <a:lumMod val="50000"/>
                  </a:schemeClr>
                </a:solidFill>
              </a:defRPr>
            </a:lvl1pPr>
          </a:lstStyle>
          <a:p>
            <a:r>
              <a:rPr lang="fr-BE" noProof="0" dirty="0"/>
              <a:t>Sélectionnez cette zone de saisie, allez dans l’onglet ‘Insérer’, </a:t>
            </a:r>
            <a:br>
              <a:rPr lang="fr-BE" noProof="0" dirty="0"/>
            </a:br>
            <a:r>
              <a:rPr lang="fr-BE" noProof="0" dirty="0"/>
              <a:t>cliquez sur ‘Image’, sélectionnez l’image souhaitée et cliquez sur ‘Insérer’.</a:t>
            </a:r>
          </a:p>
        </p:txBody>
      </p:sp>
      <p:sp>
        <p:nvSpPr>
          <p:cNvPr id="61" name="Tijdelijke aanduiding voor tekst 60">
            <a:extLst>
              <a:ext uri="{FF2B5EF4-FFF2-40B4-BE49-F238E27FC236}">
                <a16:creationId xmlns:a16="http://schemas.microsoft.com/office/drawing/2014/main" id="{3A5459AF-5530-41A7-A65F-F9519D4876D3}"/>
              </a:ext>
            </a:extLst>
          </p:cNvPr>
          <p:cNvSpPr>
            <a:spLocks noGrp="1"/>
          </p:cNvSpPr>
          <p:nvPr>
            <p:ph type="body" sz="quarter" idx="15" hasCustomPrompt="1"/>
          </p:nvPr>
        </p:nvSpPr>
        <p:spPr>
          <a:xfrm flipH="1">
            <a:off x="1891090" y="0"/>
            <a:ext cx="10300911" cy="6858000"/>
          </a:xfrm>
          <a:custGeom>
            <a:avLst/>
            <a:gdLst>
              <a:gd name="connsiteX0" fmla="*/ 3442909 w 10300911"/>
              <a:gd name="connsiteY0" fmla="*/ 0 h 6858000"/>
              <a:gd name="connsiteX1" fmla="*/ 0 w 10300911"/>
              <a:gd name="connsiteY1" fmla="*/ 0 h 6858000"/>
              <a:gd name="connsiteX2" fmla="*/ 0 w 10300911"/>
              <a:gd name="connsiteY2" fmla="*/ 6858000 h 6858000"/>
              <a:gd name="connsiteX3" fmla="*/ 3442909 w 10300911"/>
              <a:gd name="connsiteY3" fmla="*/ 6858000 h 6858000"/>
              <a:gd name="connsiteX4" fmla="*/ 3442911 w 10300911"/>
              <a:gd name="connsiteY4" fmla="*/ 0 h 6858000"/>
              <a:gd name="connsiteX5" fmla="*/ 3442911 w 10300911"/>
              <a:gd name="connsiteY5" fmla="*/ 6858000 h 6858000"/>
              <a:gd name="connsiteX6" fmla="*/ 10300911 w 1030091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911" h="6858000">
                <a:moveTo>
                  <a:pt x="3442909" y="0"/>
                </a:moveTo>
                <a:lnTo>
                  <a:pt x="0" y="0"/>
                </a:lnTo>
                <a:lnTo>
                  <a:pt x="0" y="6858000"/>
                </a:lnTo>
                <a:lnTo>
                  <a:pt x="3442909" y="6858000"/>
                </a:lnTo>
                <a:close/>
                <a:moveTo>
                  <a:pt x="3442911" y="0"/>
                </a:moveTo>
                <a:lnTo>
                  <a:pt x="3442911" y="6858000"/>
                </a:lnTo>
                <a:lnTo>
                  <a:pt x="10300911" y="6858000"/>
                </a:lnTo>
                <a:close/>
              </a:path>
            </a:pathLst>
          </a:custGeom>
          <a:solidFill>
            <a:schemeClr val="bg1"/>
          </a:solidFill>
        </p:spPr>
        <p:txBody>
          <a:bodyPr wrap="square">
            <a:noAutofit/>
          </a:bodyPr>
          <a:lstStyle>
            <a:lvl1pPr marL="0" indent="0" algn="l">
              <a:buNone/>
              <a:defRPr sz="100">
                <a:solidFill>
                  <a:schemeClr val="bg1"/>
                </a:solidFill>
              </a:defRPr>
            </a:lvl1pPr>
          </a:lstStyle>
          <a:p>
            <a:pPr lvl="0"/>
            <a:r>
              <a:rPr lang="en-GB" noProof="0" dirty="0"/>
              <a:t> </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7524000" y="1800000"/>
            <a:ext cx="4376233" cy="4008539"/>
          </a:xfrm>
        </p:spPr>
        <p:txBody>
          <a:bodyPr vert="horz"/>
          <a:lstStyle>
            <a:lvl1pPr algn="l">
              <a:defRPr/>
            </a:lvl1pPr>
            <a:lvl2pPr algn="l">
              <a:defRPr/>
            </a:lvl2pPr>
            <a:lvl3pPr algn="l">
              <a:defRPr/>
            </a:lvl3pPr>
            <a:lvl4pPr algn="l">
              <a:defRPr/>
            </a:lvl4pPr>
            <a:lvl5pPr algn="l">
              <a:defRPr/>
            </a:lvl5pPr>
            <a:lvl6pPr algn="l">
              <a:defRPr/>
            </a:lvl6pPr>
            <a:lvl7pPr algn="l">
              <a:defRPr/>
            </a:lvl7pPr>
            <a:lvl8pPr algn="l">
              <a:defRPr/>
            </a:lvl8pPr>
            <a:lvl9pPr algn="l">
              <a:defRPr/>
            </a:lvl9pPr>
          </a:lstStyle>
          <a:p>
            <a:pPr lvl="0"/>
            <a:r>
              <a:rPr lang="fr-BE" noProof="0" dirty="0"/>
              <a:t>Bullet</a:t>
            </a:r>
          </a:p>
          <a:p>
            <a:pPr lvl="1"/>
            <a:r>
              <a:rPr lang="fr-BE" noProof="0" dirty="0" err="1"/>
              <a:t>Sub-bullet</a:t>
            </a:r>
            <a:r>
              <a:rPr lang="fr-BE" noProof="0" dirty="0"/>
              <a:t> #1</a:t>
            </a:r>
          </a:p>
          <a:p>
            <a:pPr lvl="2"/>
            <a:r>
              <a:rPr lang="fr-BE" noProof="0" dirty="0" err="1"/>
              <a:t>Sub-bullet</a:t>
            </a:r>
            <a:r>
              <a:rPr lang="fr-BE" noProof="0" dirty="0"/>
              <a:t> #2</a:t>
            </a:r>
          </a:p>
          <a:p>
            <a:pPr lvl="3"/>
            <a:r>
              <a:rPr lang="fr-BE" noProof="0" dirty="0"/>
              <a:t>Texte</a:t>
            </a:r>
          </a:p>
          <a:p>
            <a:pPr lvl="4"/>
            <a:r>
              <a:rPr lang="fr-BE" noProof="0" dirty="0"/>
              <a:t>En-tête</a:t>
            </a:r>
          </a:p>
          <a:p>
            <a:pPr lvl="5"/>
            <a:r>
              <a:rPr lang="fr-BE" noProof="0" dirty="0"/>
              <a:t>Bullet</a:t>
            </a:r>
          </a:p>
          <a:p>
            <a:pPr lvl="6"/>
            <a:r>
              <a:rPr lang="fr-BE" noProof="0" dirty="0" err="1"/>
              <a:t>Sub-bullet</a:t>
            </a:r>
            <a:r>
              <a:rPr lang="fr-BE" noProof="0" dirty="0"/>
              <a:t> #1</a:t>
            </a:r>
          </a:p>
          <a:p>
            <a:pPr lvl="7"/>
            <a:r>
              <a:rPr lang="fr-BE" noProof="0" dirty="0" err="1"/>
              <a:t>Sub-bullet</a:t>
            </a:r>
            <a:r>
              <a:rPr lang="fr-BE" noProof="0" dirty="0"/>
              <a:t> #2</a:t>
            </a:r>
          </a:p>
          <a:p>
            <a:pPr lvl="8"/>
            <a:r>
              <a:rPr lang="fr-BE" noProof="0" dirty="0"/>
              <a:t>Texte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3CDB419D-96E5-40C9-AC63-839B167F7B07}" type="datetime4">
              <a:rPr lang="nl-NL" noProof="0" smtClean="0"/>
              <a:t>22 april 2020</a:t>
            </a:fld>
            <a:endParaRPr lang="nl-NL" noProof="0"/>
          </a:p>
        </p:txBody>
      </p:sp>
      <p:sp>
        <p:nvSpPr>
          <p:cNvPr id="36" name="Tijdelijke aanduiding voor tekst 20">
            <a:extLst>
              <a:ext uri="{FF2B5EF4-FFF2-40B4-BE49-F238E27FC236}">
                <a16:creationId xmlns:a16="http://schemas.microsoft.com/office/drawing/2014/main" id="{9510620C-6464-4F29-AA5A-B4A0A76BFAD2}"/>
              </a:ext>
            </a:extLst>
          </p:cNvPr>
          <p:cNvSpPr>
            <a:spLocks noGrp="1"/>
          </p:cNvSpPr>
          <p:nvPr>
            <p:ph type="body" sz="quarter" idx="34"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7" name="Tijdelijke aanduiding voor tekst 19">
            <a:extLst>
              <a:ext uri="{FF2B5EF4-FFF2-40B4-BE49-F238E27FC236}">
                <a16:creationId xmlns:a16="http://schemas.microsoft.com/office/drawing/2014/main" id="{E97B08BB-902C-449C-80A2-A21951D8FA30}"/>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8" name="Tijdelijke aanduiding voor tekst 21">
            <a:extLst>
              <a:ext uri="{FF2B5EF4-FFF2-40B4-BE49-F238E27FC236}">
                <a16:creationId xmlns:a16="http://schemas.microsoft.com/office/drawing/2014/main" id="{08BD7B2B-6E6B-4684-8126-8E31C6EBFD87}"/>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9" name="Tijdelijke aanduiding voor tekst 22">
            <a:extLst>
              <a:ext uri="{FF2B5EF4-FFF2-40B4-BE49-F238E27FC236}">
                <a16:creationId xmlns:a16="http://schemas.microsoft.com/office/drawing/2014/main" id="{6D6244CE-26A9-4A1B-BC4A-9EBE2F484753}"/>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32" name="Groep 31">
            <a:extLst>
              <a:ext uri="{FF2B5EF4-FFF2-40B4-BE49-F238E27FC236}">
                <a16:creationId xmlns:a16="http://schemas.microsoft.com/office/drawing/2014/main" id="{AD5A2FFE-31C7-42F9-8A69-D521DE04D507}"/>
              </a:ext>
            </a:extLst>
          </p:cNvPr>
          <p:cNvGrpSpPr/>
          <p:nvPr userDrawn="1"/>
        </p:nvGrpSpPr>
        <p:grpSpPr>
          <a:xfrm>
            <a:off x="0" y="-490815"/>
            <a:ext cx="3411940" cy="300251"/>
            <a:chOff x="0" y="-371522"/>
            <a:chExt cx="3411940" cy="300251"/>
          </a:xfrm>
        </p:grpSpPr>
        <p:sp>
          <p:nvSpPr>
            <p:cNvPr id="33" name="Rechthoek: afgeronde hoeken 32">
              <a:extLst>
                <a:ext uri="{FF2B5EF4-FFF2-40B4-BE49-F238E27FC236}">
                  <a16:creationId xmlns:a16="http://schemas.microsoft.com/office/drawing/2014/main" id="{0FDEC303-C07C-4624-BF8D-033F1A206F67}"/>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Image 75% / Texte 25%</a:t>
              </a:r>
            </a:p>
          </p:txBody>
        </p:sp>
        <p:sp>
          <p:nvSpPr>
            <p:cNvPr id="35" name="Rechthoekige driehoek 34">
              <a:extLst>
                <a:ext uri="{FF2B5EF4-FFF2-40B4-BE49-F238E27FC236}">
                  <a16:creationId xmlns:a16="http://schemas.microsoft.com/office/drawing/2014/main" id="{B0571C65-2DF4-4976-B47E-D2C204D42399}"/>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grpSp>
        <p:nvGrpSpPr>
          <p:cNvPr id="49" name="GRID" hidden="1">
            <a:extLst>
              <a:ext uri="{FF2B5EF4-FFF2-40B4-BE49-F238E27FC236}">
                <a16:creationId xmlns:a16="http://schemas.microsoft.com/office/drawing/2014/main" id="{2DCADD89-92D1-43D9-9577-61AA6DE6B892}"/>
              </a:ext>
            </a:extLst>
          </p:cNvPr>
          <p:cNvGrpSpPr/>
          <p:nvPr userDrawn="1"/>
        </p:nvGrpSpPr>
        <p:grpSpPr>
          <a:xfrm>
            <a:off x="0" y="0"/>
            <a:ext cx="12192000" cy="6858000"/>
            <a:chOff x="0" y="0"/>
            <a:chExt cx="12192000" cy="6858000"/>
          </a:xfrm>
          <a:solidFill>
            <a:schemeClr val="tx1">
              <a:alpha val="41000"/>
            </a:schemeClr>
          </a:solidFill>
        </p:grpSpPr>
        <p:sp>
          <p:nvSpPr>
            <p:cNvPr id="50" name="Rechthoek 49">
              <a:extLst>
                <a:ext uri="{FF2B5EF4-FFF2-40B4-BE49-F238E27FC236}">
                  <a16:creationId xmlns:a16="http://schemas.microsoft.com/office/drawing/2014/main" id="{FAC3473E-8EDF-4975-B452-EC987BE1F604}"/>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1" name="Rechthoek 50">
              <a:extLst>
                <a:ext uri="{FF2B5EF4-FFF2-40B4-BE49-F238E27FC236}">
                  <a16:creationId xmlns:a16="http://schemas.microsoft.com/office/drawing/2014/main" id="{1CB2209E-50A9-4A9A-A219-F3AC8B3087C1}"/>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FE93E517-FD37-4FD6-B4F7-46E613BA42A6}"/>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8049CFA5-9B5B-414F-BCD6-A5A1CCAAB300}"/>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4" name="Rechthoek 53">
              <a:extLst>
                <a:ext uri="{FF2B5EF4-FFF2-40B4-BE49-F238E27FC236}">
                  <a16:creationId xmlns:a16="http://schemas.microsoft.com/office/drawing/2014/main" id="{2806E666-7D53-4D46-A87E-F796C0D7704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5" name="Rechthoek 54">
              <a:extLst>
                <a:ext uri="{FF2B5EF4-FFF2-40B4-BE49-F238E27FC236}">
                  <a16:creationId xmlns:a16="http://schemas.microsoft.com/office/drawing/2014/main" id="{D19EE911-3097-4347-8FF0-93DAE4F3D67D}"/>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56" name="Rechthoek 55">
              <a:extLst>
                <a:ext uri="{FF2B5EF4-FFF2-40B4-BE49-F238E27FC236}">
                  <a16:creationId xmlns:a16="http://schemas.microsoft.com/office/drawing/2014/main" id="{71E673C8-9B0F-496B-AECC-48CF00555E07}"/>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7" name="Rechthoek 56">
              <a:extLst>
                <a:ext uri="{FF2B5EF4-FFF2-40B4-BE49-F238E27FC236}">
                  <a16:creationId xmlns:a16="http://schemas.microsoft.com/office/drawing/2014/main" id="{9E1DD4D4-1DC7-4B67-8CA2-0E815A180342}"/>
                </a:ext>
              </a:extLst>
            </p:cNvPr>
            <p:cNvSpPr/>
            <p:nvPr userDrawn="1"/>
          </p:nvSpPr>
          <p:spPr>
            <a:xfrm>
              <a:off x="8044219"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8" name="Rechthoek 57">
              <a:extLst>
                <a:ext uri="{FF2B5EF4-FFF2-40B4-BE49-F238E27FC236}">
                  <a16:creationId xmlns:a16="http://schemas.microsoft.com/office/drawing/2014/main" id="{6317A6E1-F61D-4488-9085-85E211C268A0}"/>
                </a:ext>
              </a:extLst>
            </p:cNvPr>
            <p:cNvSpPr/>
            <p:nvPr userDrawn="1"/>
          </p:nvSpPr>
          <p:spPr>
            <a:xfrm>
              <a:off x="6807764"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6" name="Text Placeholder 15">
            <a:extLst>
              <a:ext uri="{FF2B5EF4-FFF2-40B4-BE49-F238E27FC236}">
                <a16:creationId xmlns:a16="http://schemas.microsoft.com/office/drawing/2014/main" id="{97E1913F-09C4-48F2-8E4B-E5B234ABC39B}"/>
              </a:ext>
            </a:extLst>
          </p:cNvPr>
          <p:cNvSpPr>
            <a:spLocks noGrp="1"/>
          </p:cNvSpPr>
          <p:nvPr>
            <p:ph type="body" sz="quarter" idx="19" hasCustomPrompt="1"/>
          </p:nvPr>
        </p:nvSpPr>
        <p:spPr>
          <a:xfrm>
            <a:off x="5724000" y="180000"/>
            <a:ext cx="6120000" cy="864000"/>
          </a:xfrm>
        </p:spPr>
        <p:txBody>
          <a:bodyPr/>
          <a:lstStyle>
            <a:lvl1pPr marL="0" indent="0" algn="r">
              <a:spcAft>
                <a:spcPts val="0"/>
              </a:spcAft>
              <a:buNone/>
              <a:defRPr sz="2800" b="0" i="0" baseline="0">
                <a:solidFill>
                  <a:srgbClr val="0076C8"/>
                </a:solidFill>
                <a:latin typeface="+mj-lt"/>
              </a:defRPr>
            </a:lvl1pPr>
            <a:lvl2pPr marL="0" indent="0" algn="r">
              <a:spcAft>
                <a:spcPts val="0"/>
              </a:spcAft>
              <a:buNone/>
              <a:defRPr sz="1800">
                <a:solidFill>
                  <a:srgbClr val="0076C8"/>
                </a:solidFill>
              </a:defRPr>
            </a:lvl2pPr>
            <a:lvl3pPr marL="542925" indent="0">
              <a:buNone/>
              <a:defRPr/>
            </a:lvl3pPr>
          </a:lstStyle>
          <a:p>
            <a:pPr lvl="0"/>
            <a:r>
              <a:rPr lang="fr-BE" noProof="0" dirty="0"/>
              <a:t>Titre</a:t>
            </a:r>
          </a:p>
          <a:p>
            <a:pPr lvl="1"/>
            <a:r>
              <a:rPr lang="fr-BE" noProof="0" dirty="0"/>
              <a:t>(sous-titre)</a:t>
            </a:r>
          </a:p>
        </p:txBody>
      </p:sp>
      <p:sp>
        <p:nvSpPr>
          <p:cNvPr id="27" name="Footer Placeholder 4">
            <a:extLst>
              <a:ext uri="{FF2B5EF4-FFF2-40B4-BE49-F238E27FC236}">
                <a16:creationId xmlns:a16="http://schemas.microsoft.com/office/drawing/2014/main" id="{A237A3D6-1208-46F5-9B9B-3DCE44169456}"/>
              </a:ext>
            </a:extLst>
          </p:cNvPr>
          <p:cNvSpPr>
            <a:spLocks noGrp="1"/>
          </p:cNvSpPr>
          <p:nvPr>
            <p:ph type="ftr" sz="quarter" idx="35"/>
          </p:nvPr>
        </p:nvSpPr>
        <p:spPr>
          <a:xfrm>
            <a:off x="2880000" y="6192000"/>
            <a:ext cx="6480000" cy="468000"/>
          </a:xfrm>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Tree>
    <p:extLst>
      <p:ext uri="{BB962C8B-B14F-4D97-AF65-F5344CB8AC3E}">
        <p14:creationId xmlns:p14="http://schemas.microsoft.com/office/powerpoint/2010/main" val="305955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1000" decel="89000" fill="hold" grpId="0" nodeType="withEffect">
                                  <p:stCondLst>
                                    <p:cond delay="0"/>
                                  </p:stCondLst>
                                  <p:childTnLst>
                                    <p:animScale>
                                      <p:cBhvr>
                                        <p:cTn id="6" dur="5000" fill="hold"/>
                                        <p:tgtEl>
                                          <p:spTgt spid="4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100%">
    <p:spTree>
      <p:nvGrpSpPr>
        <p:cNvPr id="1" name=""/>
        <p:cNvGrpSpPr/>
        <p:nvPr/>
      </p:nvGrpSpPr>
      <p:grpSpPr>
        <a:xfrm>
          <a:off x="0" y="0"/>
          <a:ext cx="0" cy="0"/>
          <a:chOff x="0" y="0"/>
          <a:chExt cx="0" cy="0"/>
        </a:xfrm>
      </p:grpSpPr>
      <p:sp>
        <p:nvSpPr>
          <p:cNvPr id="40" name="Tijdelijke aanduiding voor afbeelding 16">
            <a:extLst>
              <a:ext uri="{FF2B5EF4-FFF2-40B4-BE49-F238E27FC236}">
                <a16:creationId xmlns:a16="http://schemas.microsoft.com/office/drawing/2014/main" id="{1D465989-9A42-41C9-8DA5-97859826C275}"/>
              </a:ext>
            </a:extLst>
          </p:cNvPr>
          <p:cNvSpPr>
            <a:spLocks noGrp="1"/>
          </p:cNvSpPr>
          <p:nvPr>
            <p:ph type="pic" sz="quarter" idx="13" hasCustomPrompt="1"/>
          </p:nvPr>
        </p:nvSpPr>
        <p:spPr>
          <a:xfrm>
            <a:off x="0" y="0"/>
            <a:ext cx="12192000" cy="6858000"/>
          </a:xfrm>
          <a:solidFill>
            <a:schemeClr val="bg2"/>
          </a:solidFill>
        </p:spPr>
        <p:txBody>
          <a:bodyPr lIns="0" tIns="2952000"/>
          <a:lstStyle>
            <a:lvl1pPr marL="0" indent="0" algn="ctr">
              <a:spcAft>
                <a:spcPts val="0"/>
              </a:spcAft>
              <a:buNone/>
              <a:defRPr sz="1100" i="1" baseline="0">
                <a:solidFill>
                  <a:schemeClr val="bg2">
                    <a:lumMod val="50000"/>
                  </a:schemeClr>
                </a:solidFill>
              </a:defRPr>
            </a:lvl1pPr>
          </a:lstStyle>
          <a:p>
            <a:r>
              <a:rPr lang="fr-BE" noProof="0" dirty="0"/>
              <a:t>Cliquez sur l’icône ci-dessous </a:t>
            </a:r>
            <a:br>
              <a:rPr lang="fr-BE" noProof="0" dirty="0"/>
            </a:br>
            <a:r>
              <a:rPr lang="fr-BE" noProof="0" dirty="0"/>
              <a:t>pour insérer une image</a:t>
            </a:r>
          </a:p>
        </p:txBody>
      </p:sp>
      <p:sp>
        <p:nvSpPr>
          <p:cNvPr id="51" name="Tijdelijke aanduiding voor tekst 50">
            <a:extLst>
              <a:ext uri="{FF2B5EF4-FFF2-40B4-BE49-F238E27FC236}">
                <a16:creationId xmlns:a16="http://schemas.microsoft.com/office/drawing/2014/main" id="{354EFEAC-EFE4-44C1-AF60-8656E75A4567}"/>
              </a:ext>
            </a:extLst>
          </p:cNvPr>
          <p:cNvSpPr>
            <a:spLocks noGrp="1"/>
          </p:cNvSpPr>
          <p:nvPr>
            <p:ph type="body" sz="quarter" idx="32" hasCustomPrompt="1"/>
          </p:nvPr>
        </p:nvSpPr>
        <p:spPr>
          <a:xfrm flipH="1">
            <a:off x="-2" y="0"/>
            <a:ext cx="12192002" cy="1977668"/>
          </a:xfrm>
          <a:prstGeom prst="rect">
            <a:avLst/>
          </a:prstGeom>
          <a:solidFill>
            <a:schemeClr val="bg1">
              <a:alpha val="85000"/>
            </a:schemeClr>
          </a:solidFill>
        </p:spPr>
        <p:txBody>
          <a:bodyPr wrap="square">
            <a:noAutofit/>
          </a:bodyPr>
          <a:lstStyle>
            <a:lvl1pPr marL="0" indent="0">
              <a:buNone/>
              <a:defRPr sz="100">
                <a:solidFill>
                  <a:schemeClr val="bg1"/>
                </a:solidFill>
              </a:defRPr>
            </a:lvl1pPr>
          </a:lstStyle>
          <a:p>
            <a:pPr lvl="0"/>
            <a:r>
              <a:rPr lang="nl-NL" dirty="0"/>
              <a:t> </a:t>
            </a:r>
          </a:p>
        </p:txBody>
      </p:sp>
      <p:sp>
        <p:nvSpPr>
          <p:cNvPr id="2" name="Titel 1">
            <a:extLst>
              <a:ext uri="{FF2B5EF4-FFF2-40B4-BE49-F238E27FC236}">
                <a16:creationId xmlns:a16="http://schemas.microsoft.com/office/drawing/2014/main" id="{DD091338-B78F-4C9D-8081-A0FCD7101C99}"/>
              </a:ext>
            </a:extLst>
          </p:cNvPr>
          <p:cNvSpPr>
            <a:spLocks noGrp="1"/>
          </p:cNvSpPr>
          <p:nvPr>
            <p:ph type="title" hasCustomPrompt="1"/>
          </p:nvPr>
        </p:nvSpPr>
        <p:spPr>
          <a:xfrm>
            <a:off x="1080000" y="180000"/>
            <a:ext cx="10895997" cy="416525"/>
          </a:xfrm>
        </p:spPr>
        <p:txBody>
          <a:bodyPr/>
          <a:lstStyle>
            <a:lvl1pPr algn="l">
              <a:defRPr/>
            </a:lvl1pPr>
          </a:lstStyle>
          <a:p>
            <a:r>
              <a:rPr lang="en-GB" noProof="0" dirty="0"/>
              <a:t>Titre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C89FE998-6F71-4E54-966A-3803368BD64D}" type="datetime4">
              <a:rPr lang="nl-NL" noProof="0" smtClean="0"/>
              <a:t>22 april 2020</a:t>
            </a:fld>
            <a:endParaRPr lang="nl-NL" noProof="0"/>
          </a:p>
        </p:txBody>
      </p:sp>
      <p:grpSp>
        <p:nvGrpSpPr>
          <p:cNvPr id="18" name="GRID" hidden="1">
            <a:extLst>
              <a:ext uri="{FF2B5EF4-FFF2-40B4-BE49-F238E27FC236}">
                <a16:creationId xmlns:a16="http://schemas.microsoft.com/office/drawing/2014/main" id="{74CA27C5-5D37-4526-9CFA-B6FFC4431273}"/>
              </a:ext>
            </a:extLst>
          </p:cNvPr>
          <p:cNvGrpSpPr/>
          <p:nvPr userDrawn="1"/>
        </p:nvGrpSpPr>
        <p:grpSpPr>
          <a:xfrm>
            <a:off x="0" y="0"/>
            <a:ext cx="12192000" cy="6858000"/>
            <a:chOff x="0" y="0"/>
            <a:chExt cx="12192000" cy="6858000"/>
          </a:xfrm>
          <a:solidFill>
            <a:schemeClr val="tx1">
              <a:alpha val="41000"/>
            </a:schemeClr>
          </a:solidFill>
        </p:grpSpPr>
        <p:sp>
          <p:nvSpPr>
            <p:cNvPr id="19" name="Rechthoek 18">
              <a:extLst>
                <a:ext uri="{FF2B5EF4-FFF2-40B4-BE49-F238E27FC236}">
                  <a16:creationId xmlns:a16="http://schemas.microsoft.com/office/drawing/2014/main" id="{1C8B0238-53A2-4CE1-BBF5-0B154005FC9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B62BF3B5-64E9-48B5-9FD0-31128926B34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B3EFB03D-C5D5-4FA0-9E36-28D3A4F953CC}"/>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39F27E05-BAA5-4D56-B47B-E9CBF4840198}"/>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 name="Rechthoek 22">
              <a:extLst>
                <a:ext uri="{FF2B5EF4-FFF2-40B4-BE49-F238E27FC236}">
                  <a16:creationId xmlns:a16="http://schemas.microsoft.com/office/drawing/2014/main" id="{9AE3A185-F8D4-4C80-9080-B3D6A4DF0D9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4" name="Rechthoek 23">
              <a:extLst>
                <a:ext uri="{FF2B5EF4-FFF2-40B4-BE49-F238E27FC236}">
                  <a16:creationId xmlns:a16="http://schemas.microsoft.com/office/drawing/2014/main" id="{56EFC7AE-A59B-435C-A9E6-248668EA59FD}"/>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5" name="Rechthoek 24">
              <a:extLst>
                <a:ext uri="{FF2B5EF4-FFF2-40B4-BE49-F238E27FC236}">
                  <a16:creationId xmlns:a16="http://schemas.microsoft.com/office/drawing/2014/main" id="{C68556F8-F972-4091-9797-5F76B13A5019}"/>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BF5AE5D4-9FC2-4ED2-9478-7EA267BCC34D}"/>
                </a:ext>
              </a:extLst>
            </p:cNvPr>
            <p:cNvSpPr/>
            <p:nvPr userDrawn="1"/>
          </p:nvSpPr>
          <p:spPr>
            <a:xfrm>
              <a:off x="6663765"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CD04D2F0-5441-455D-B516-354EB81CC908}"/>
                </a:ext>
              </a:extLst>
            </p:cNvPr>
            <p:cNvSpPr/>
            <p:nvPr userDrawn="1"/>
          </p:nvSpPr>
          <p:spPr>
            <a:xfrm>
              <a:off x="7688577"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6" name="Tijdelijke aanduiding voor tekst 20">
            <a:extLst>
              <a:ext uri="{FF2B5EF4-FFF2-40B4-BE49-F238E27FC236}">
                <a16:creationId xmlns:a16="http://schemas.microsoft.com/office/drawing/2014/main" id="{563713FB-FBB4-40A9-8967-1976D9ECB341}"/>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7" name="Tijdelijke aanduiding voor tekst 19">
            <a:extLst>
              <a:ext uri="{FF2B5EF4-FFF2-40B4-BE49-F238E27FC236}">
                <a16:creationId xmlns:a16="http://schemas.microsoft.com/office/drawing/2014/main" id="{090D4D05-4601-4EC6-8F75-49207707CEBC}"/>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8" name="Tijdelijke aanduiding voor tekst 21">
            <a:extLst>
              <a:ext uri="{FF2B5EF4-FFF2-40B4-BE49-F238E27FC236}">
                <a16:creationId xmlns:a16="http://schemas.microsoft.com/office/drawing/2014/main" id="{F9DD0154-FA50-4120-A81D-861DEC624849}"/>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41" name="Tijdelijke aanduiding voor tekst 22">
            <a:extLst>
              <a:ext uri="{FF2B5EF4-FFF2-40B4-BE49-F238E27FC236}">
                <a16:creationId xmlns:a16="http://schemas.microsoft.com/office/drawing/2014/main" id="{2715F149-CF85-4AB2-8B15-F774CB40812A}"/>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32" name="Groep 31">
            <a:extLst>
              <a:ext uri="{FF2B5EF4-FFF2-40B4-BE49-F238E27FC236}">
                <a16:creationId xmlns:a16="http://schemas.microsoft.com/office/drawing/2014/main" id="{7D6D4756-22BD-46B9-9AC1-2AECF98EEAB4}"/>
              </a:ext>
            </a:extLst>
          </p:cNvPr>
          <p:cNvGrpSpPr/>
          <p:nvPr userDrawn="1"/>
        </p:nvGrpSpPr>
        <p:grpSpPr>
          <a:xfrm>
            <a:off x="0" y="-490815"/>
            <a:ext cx="3411940" cy="300251"/>
            <a:chOff x="0" y="-371522"/>
            <a:chExt cx="3411940" cy="300251"/>
          </a:xfrm>
        </p:grpSpPr>
        <p:sp>
          <p:nvSpPr>
            <p:cNvPr id="33" name="Rechthoek: afgeronde hoeken 32">
              <a:extLst>
                <a:ext uri="{FF2B5EF4-FFF2-40B4-BE49-F238E27FC236}">
                  <a16:creationId xmlns:a16="http://schemas.microsoft.com/office/drawing/2014/main" id="{0FCA37EA-47C3-4F85-BAD3-D8D745F7FD22}"/>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nl-NL" sz="1400" noProof="0" dirty="0"/>
                <a:t>Image 100%</a:t>
              </a:r>
            </a:p>
          </p:txBody>
        </p:sp>
        <p:sp>
          <p:nvSpPr>
            <p:cNvPr id="35" name="Rechthoekige driehoek 34">
              <a:extLst>
                <a:ext uri="{FF2B5EF4-FFF2-40B4-BE49-F238E27FC236}">
                  <a16:creationId xmlns:a16="http://schemas.microsoft.com/office/drawing/2014/main" id="{56733C1D-1C49-49E5-97D8-1B6E41B36DF4}"/>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nl-NL" sz="1600" dirty="0" err="1"/>
            </a:p>
          </p:txBody>
        </p:sp>
      </p:grpSp>
    </p:spTree>
    <p:extLst>
      <p:ext uri="{BB962C8B-B14F-4D97-AF65-F5344CB8AC3E}">
        <p14:creationId xmlns:p14="http://schemas.microsoft.com/office/powerpoint/2010/main" val="33164983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1000" decel="89000" fill="hold" grpId="0" nodeType="withEffect">
                                  <p:stCondLst>
                                    <p:cond delay="0"/>
                                  </p:stCondLst>
                                  <p:childTnLst>
                                    <p:animScale>
                                      <p:cBhvr>
                                        <p:cTn id="6" dur="5000" fill="hold"/>
                                        <p:tgtEl>
                                          <p:spTgt spid="4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100% / PAS DE TITRE">
    <p:spTree>
      <p:nvGrpSpPr>
        <p:cNvPr id="1" name=""/>
        <p:cNvGrpSpPr/>
        <p:nvPr/>
      </p:nvGrpSpPr>
      <p:grpSpPr>
        <a:xfrm>
          <a:off x="0" y="0"/>
          <a:ext cx="0" cy="0"/>
          <a:chOff x="0" y="0"/>
          <a:chExt cx="0" cy="0"/>
        </a:xfrm>
      </p:grpSpPr>
      <p:sp>
        <p:nvSpPr>
          <p:cNvPr id="40" name="Tijdelijke aanduiding voor afbeelding 16">
            <a:extLst>
              <a:ext uri="{FF2B5EF4-FFF2-40B4-BE49-F238E27FC236}">
                <a16:creationId xmlns:a16="http://schemas.microsoft.com/office/drawing/2014/main" id="{1D465989-9A42-41C9-8DA5-97859826C275}"/>
              </a:ext>
            </a:extLst>
          </p:cNvPr>
          <p:cNvSpPr>
            <a:spLocks noGrp="1"/>
          </p:cNvSpPr>
          <p:nvPr>
            <p:ph type="pic" sz="quarter" idx="13" hasCustomPrompt="1"/>
          </p:nvPr>
        </p:nvSpPr>
        <p:spPr>
          <a:xfrm>
            <a:off x="0" y="0"/>
            <a:ext cx="12192000" cy="6858000"/>
          </a:xfrm>
          <a:solidFill>
            <a:schemeClr val="bg2"/>
          </a:solidFill>
        </p:spPr>
        <p:txBody>
          <a:bodyPr lIns="0" tIns="2952000"/>
          <a:lstStyle>
            <a:lvl1pPr marL="0" indent="0" algn="ctr">
              <a:spcAft>
                <a:spcPts val="0"/>
              </a:spcAft>
              <a:buNone/>
              <a:defRPr sz="1100" i="1" baseline="0">
                <a:solidFill>
                  <a:schemeClr val="bg2">
                    <a:lumMod val="50000"/>
                  </a:schemeClr>
                </a:solidFill>
              </a:defRPr>
            </a:lvl1pPr>
          </a:lstStyle>
          <a:p>
            <a:r>
              <a:rPr lang="fr-BE" noProof="0" dirty="0"/>
              <a:t>Cliquez sur l’icône ci-dessous </a:t>
            </a:r>
            <a:br>
              <a:rPr lang="fr-BE" noProof="0" dirty="0"/>
            </a:br>
            <a:r>
              <a:rPr lang="fr-BE" noProof="0" dirty="0"/>
              <a:t>pour insérer une image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C89FE998-6F71-4E54-966A-3803368BD64D}" type="datetime4">
              <a:rPr lang="nl-NL" noProof="0" smtClean="0"/>
              <a:t>22 april 2020</a:t>
            </a:fld>
            <a:endParaRPr lang="nl-NL" noProof="0"/>
          </a:p>
        </p:txBody>
      </p:sp>
      <p:grpSp>
        <p:nvGrpSpPr>
          <p:cNvPr id="18" name="GRID" hidden="1">
            <a:extLst>
              <a:ext uri="{FF2B5EF4-FFF2-40B4-BE49-F238E27FC236}">
                <a16:creationId xmlns:a16="http://schemas.microsoft.com/office/drawing/2014/main" id="{74CA27C5-5D37-4526-9CFA-B6FFC4431273}"/>
              </a:ext>
            </a:extLst>
          </p:cNvPr>
          <p:cNvGrpSpPr/>
          <p:nvPr userDrawn="1"/>
        </p:nvGrpSpPr>
        <p:grpSpPr>
          <a:xfrm>
            <a:off x="0" y="0"/>
            <a:ext cx="12192000" cy="6858000"/>
            <a:chOff x="0" y="0"/>
            <a:chExt cx="12192000" cy="6858000"/>
          </a:xfrm>
          <a:solidFill>
            <a:schemeClr val="tx1">
              <a:alpha val="41000"/>
            </a:schemeClr>
          </a:solidFill>
        </p:grpSpPr>
        <p:sp>
          <p:nvSpPr>
            <p:cNvPr id="19" name="Rechthoek 18">
              <a:extLst>
                <a:ext uri="{FF2B5EF4-FFF2-40B4-BE49-F238E27FC236}">
                  <a16:creationId xmlns:a16="http://schemas.microsoft.com/office/drawing/2014/main" id="{1C8B0238-53A2-4CE1-BBF5-0B154005FC92}"/>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 name="Rechthoek 19">
              <a:extLst>
                <a:ext uri="{FF2B5EF4-FFF2-40B4-BE49-F238E27FC236}">
                  <a16:creationId xmlns:a16="http://schemas.microsoft.com/office/drawing/2014/main" id="{B62BF3B5-64E9-48B5-9FD0-31128926B34A}"/>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1" name="Rechthoek 20">
              <a:extLst>
                <a:ext uri="{FF2B5EF4-FFF2-40B4-BE49-F238E27FC236}">
                  <a16:creationId xmlns:a16="http://schemas.microsoft.com/office/drawing/2014/main" id="{B3EFB03D-C5D5-4FA0-9E36-28D3A4F953CC}"/>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2" name="Rechthoek 21">
              <a:extLst>
                <a:ext uri="{FF2B5EF4-FFF2-40B4-BE49-F238E27FC236}">
                  <a16:creationId xmlns:a16="http://schemas.microsoft.com/office/drawing/2014/main" id="{39F27E05-BAA5-4D56-B47B-E9CBF4840198}"/>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3" name="Rechthoek 22">
              <a:extLst>
                <a:ext uri="{FF2B5EF4-FFF2-40B4-BE49-F238E27FC236}">
                  <a16:creationId xmlns:a16="http://schemas.microsoft.com/office/drawing/2014/main" id="{9AE3A185-F8D4-4C80-9080-B3D6A4DF0D9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4" name="Rechthoek 23">
              <a:extLst>
                <a:ext uri="{FF2B5EF4-FFF2-40B4-BE49-F238E27FC236}">
                  <a16:creationId xmlns:a16="http://schemas.microsoft.com/office/drawing/2014/main" id="{56EFC7AE-A59B-435C-A9E6-248668EA59FD}"/>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5" name="Rechthoek 24">
              <a:extLst>
                <a:ext uri="{FF2B5EF4-FFF2-40B4-BE49-F238E27FC236}">
                  <a16:creationId xmlns:a16="http://schemas.microsoft.com/office/drawing/2014/main" id="{C68556F8-F972-4091-9797-5F76B13A5019}"/>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4" name="Rechthoek 33">
              <a:extLst>
                <a:ext uri="{FF2B5EF4-FFF2-40B4-BE49-F238E27FC236}">
                  <a16:creationId xmlns:a16="http://schemas.microsoft.com/office/drawing/2014/main" id="{BF5AE5D4-9FC2-4ED2-9478-7EA267BCC34D}"/>
                </a:ext>
              </a:extLst>
            </p:cNvPr>
            <p:cNvSpPr/>
            <p:nvPr userDrawn="1"/>
          </p:nvSpPr>
          <p:spPr>
            <a:xfrm>
              <a:off x="6663765"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39" name="Rechthoek 38">
              <a:extLst>
                <a:ext uri="{FF2B5EF4-FFF2-40B4-BE49-F238E27FC236}">
                  <a16:creationId xmlns:a16="http://schemas.microsoft.com/office/drawing/2014/main" id="{CD04D2F0-5441-455D-B516-354EB81CC908}"/>
                </a:ext>
              </a:extLst>
            </p:cNvPr>
            <p:cNvSpPr/>
            <p:nvPr userDrawn="1"/>
          </p:nvSpPr>
          <p:spPr>
            <a:xfrm>
              <a:off x="7688577"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6" name="Tijdelijke aanduiding voor tekst 20">
            <a:extLst>
              <a:ext uri="{FF2B5EF4-FFF2-40B4-BE49-F238E27FC236}">
                <a16:creationId xmlns:a16="http://schemas.microsoft.com/office/drawing/2014/main" id="{FE1744CE-3DAA-42E0-BE06-10047AAD8D77}"/>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6" name="Tijdelijke aanduiding voor tekst 19">
            <a:extLst>
              <a:ext uri="{FF2B5EF4-FFF2-40B4-BE49-F238E27FC236}">
                <a16:creationId xmlns:a16="http://schemas.microsoft.com/office/drawing/2014/main" id="{6135A50B-3554-460E-BC01-5BB4903F5FBB}"/>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7" name="Tijdelijke aanduiding voor tekst 21">
            <a:extLst>
              <a:ext uri="{FF2B5EF4-FFF2-40B4-BE49-F238E27FC236}">
                <a16:creationId xmlns:a16="http://schemas.microsoft.com/office/drawing/2014/main" id="{F82575DB-AEF9-46C2-B7EB-0E6FBCAA9C4A}"/>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8" name="Tijdelijke aanduiding voor tekst 22">
            <a:extLst>
              <a:ext uri="{FF2B5EF4-FFF2-40B4-BE49-F238E27FC236}">
                <a16:creationId xmlns:a16="http://schemas.microsoft.com/office/drawing/2014/main" id="{0CAFEF1C-71FA-4A4C-93FF-64C56706C72B}"/>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32" name="Groep 31">
            <a:extLst>
              <a:ext uri="{FF2B5EF4-FFF2-40B4-BE49-F238E27FC236}">
                <a16:creationId xmlns:a16="http://schemas.microsoft.com/office/drawing/2014/main" id="{7D6D4756-22BD-46B9-9AC1-2AECF98EEAB4}"/>
              </a:ext>
            </a:extLst>
          </p:cNvPr>
          <p:cNvGrpSpPr/>
          <p:nvPr userDrawn="1"/>
        </p:nvGrpSpPr>
        <p:grpSpPr>
          <a:xfrm>
            <a:off x="0" y="-490815"/>
            <a:ext cx="3411940" cy="300251"/>
            <a:chOff x="0" y="-371522"/>
            <a:chExt cx="3411940" cy="300251"/>
          </a:xfrm>
        </p:grpSpPr>
        <p:sp>
          <p:nvSpPr>
            <p:cNvPr id="33" name="Rechthoek: afgeronde hoeken 32">
              <a:extLst>
                <a:ext uri="{FF2B5EF4-FFF2-40B4-BE49-F238E27FC236}">
                  <a16:creationId xmlns:a16="http://schemas.microsoft.com/office/drawing/2014/main" id="{0FCA37EA-47C3-4F85-BAD3-D8D745F7FD22}"/>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Image 100% / PAS DE TITRE</a:t>
              </a:r>
            </a:p>
          </p:txBody>
        </p:sp>
        <p:sp>
          <p:nvSpPr>
            <p:cNvPr id="35" name="Rechthoekige driehoek 34">
              <a:extLst>
                <a:ext uri="{FF2B5EF4-FFF2-40B4-BE49-F238E27FC236}">
                  <a16:creationId xmlns:a16="http://schemas.microsoft.com/office/drawing/2014/main" id="{56733C1D-1C49-49E5-97D8-1B6E41B36DF4}"/>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spTree>
    <p:extLst>
      <p:ext uri="{BB962C8B-B14F-4D97-AF65-F5344CB8AC3E}">
        <p14:creationId xmlns:p14="http://schemas.microsoft.com/office/powerpoint/2010/main" val="3392272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11000" decel="89000" fill="hold" grpId="0" nodeType="withEffect">
                                  <p:stCondLst>
                                    <p:cond delay="0"/>
                                  </p:stCondLst>
                                  <p:childTnLst>
                                    <p:animScale>
                                      <p:cBhvr>
                                        <p:cTn id="6" dur="5000" fill="hold"/>
                                        <p:tgtEl>
                                          <p:spTgt spid="40"/>
                                        </p:tgtEl>
                                      </p:cBhvr>
                                      <p:by x="108000" y="108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50% / Graphique 50%">
    <p:spTree>
      <p:nvGrpSpPr>
        <p:cNvPr id="1" name=""/>
        <p:cNvGrpSpPr/>
        <p:nvPr/>
      </p:nvGrpSpPr>
      <p:grpSpPr>
        <a:xfrm>
          <a:off x="0" y="0"/>
          <a:ext cx="0" cy="0"/>
          <a:chOff x="0" y="0"/>
          <a:chExt cx="0" cy="0"/>
        </a:xfrm>
      </p:grpSpPr>
      <p:sp>
        <p:nvSpPr>
          <p:cNvPr id="41" name="Tijdelijke aanduiding voor grafiek 17">
            <a:extLst>
              <a:ext uri="{FF2B5EF4-FFF2-40B4-BE49-F238E27FC236}">
                <a16:creationId xmlns:a16="http://schemas.microsoft.com/office/drawing/2014/main" id="{DBA71E3C-25E8-48C7-ADDE-457CFCC8F87A}"/>
              </a:ext>
            </a:extLst>
          </p:cNvPr>
          <p:cNvSpPr>
            <a:spLocks noGrp="1"/>
          </p:cNvSpPr>
          <p:nvPr>
            <p:ph type="chart" sz="quarter" idx="18" hasCustomPrompt="1"/>
          </p:nvPr>
        </p:nvSpPr>
        <p:spPr>
          <a:xfrm>
            <a:off x="7019999" y="1799999"/>
            <a:ext cx="4680000" cy="3960000"/>
          </a:xfrm>
          <a:noFill/>
        </p:spPr>
        <p:txBody>
          <a:bodyPr tIns="1368000"/>
          <a:lstStyle>
            <a:lvl1pPr marL="0" indent="0" algn="ctr">
              <a:spcAft>
                <a:spcPts val="0"/>
              </a:spcAft>
              <a:buNone/>
              <a:defRPr sz="1200" i="1">
                <a:solidFill>
                  <a:schemeClr val="bg2">
                    <a:lumMod val="50000"/>
                  </a:schemeClr>
                </a:solidFill>
              </a:defRPr>
            </a:lvl1pPr>
          </a:lstStyle>
          <a:p>
            <a:r>
              <a:rPr lang="fr-BE" noProof="0" dirty="0"/>
              <a:t>Cliquez sur l’icône ci-dessous </a:t>
            </a:r>
            <a:br>
              <a:rPr lang="fr-BE" noProof="0" dirty="0"/>
            </a:br>
            <a:r>
              <a:rPr lang="fr-BE" noProof="0" dirty="0"/>
              <a:t>pour insérer un graphique</a:t>
            </a:r>
          </a:p>
        </p:txBody>
      </p:sp>
      <p:sp>
        <p:nvSpPr>
          <p:cNvPr id="3" name="Tijdelijke aanduiding voor verticale tekst 2">
            <a:extLst>
              <a:ext uri="{FF2B5EF4-FFF2-40B4-BE49-F238E27FC236}">
                <a16:creationId xmlns:a16="http://schemas.microsoft.com/office/drawing/2014/main" id="{3B184817-515D-4870-8CED-0DECE6FF2FC8}"/>
              </a:ext>
            </a:extLst>
          </p:cNvPr>
          <p:cNvSpPr>
            <a:spLocks noGrp="1"/>
          </p:cNvSpPr>
          <p:nvPr>
            <p:ph type="body" orient="vert" idx="1" hasCustomPrompt="1"/>
          </p:nvPr>
        </p:nvSpPr>
        <p:spPr>
          <a:xfrm>
            <a:off x="1080000" y="1800000"/>
            <a:ext cx="5123998" cy="3975394"/>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fr-BE" noProof="0"/>
              <a:t>Bullet</a:t>
            </a:r>
          </a:p>
          <a:p>
            <a:pPr lvl="1"/>
            <a:r>
              <a:rPr lang="fr-BE" noProof="0"/>
              <a:t>Sub-bullet #1</a:t>
            </a:r>
          </a:p>
          <a:p>
            <a:pPr lvl="2"/>
            <a:r>
              <a:rPr lang="fr-BE" noProof="0"/>
              <a:t>Sub-bullet #2</a:t>
            </a:r>
          </a:p>
          <a:p>
            <a:pPr lvl="3"/>
            <a:r>
              <a:rPr lang="fr-BE" noProof="0"/>
              <a:t>Texte</a:t>
            </a:r>
          </a:p>
          <a:p>
            <a:pPr lvl="4"/>
            <a:r>
              <a:rPr lang="fr-BE" noProof="0"/>
              <a:t>En-tête</a:t>
            </a:r>
          </a:p>
          <a:p>
            <a:pPr lvl="5"/>
            <a:r>
              <a:rPr lang="fr-BE" noProof="0"/>
              <a:t>Bullet</a:t>
            </a:r>
          </a:p>
          <a:p>
            <a:pPr lvl="6"/>
            <a:r>
              <a:rPr lang="fr-BE" noProof="0"/>
              <a:t>Sub-bullet #1</a:t>
            </a:r>
          </a:p>
          <a:p>
            <a:pPr lvl="7"/>
            <a:r>
              <a:rPr lang="fr-BE" noProof="0"/>
              <a:t>Sub-bullet #2</a:t>
            </a:r>
          </a:p>
          <a:p>
            <a:pPr lvl="8"/>
            <a:r>
              <a:rPr lang="fr-BE" noProof="0"/>
              <a:t>Texte</a:t>
            </a:r>
          </a:p>
        </p:txBody>
      </p:sp>
      <p:sp>
        <p:nvSpPr>
          <p:cNvPr id="4" name="Tijdelijke aanduiding voor datum 3">
            <a:extLst>
              <a:ext uri="{FF2B5EF4-FFF2-40B4-BE49-F238E27FC236}">
                <a16:creationId xmlns:a16="http://schemas.microsoft.com/office/drawing/2014/main" id="{DA9D5A26-B4B5-47D7-AE48-D5B9A7EF728E}"/>
              </a:ext>
            </a:extLst>
          </p:cNvPr>
          <p:cNvSpPr>
            <a:spLocks noGrp="1"/>
          </p:cNvSpPr>
          <p:nvPr>
            <p:ph type="dt" sz="half" idx="10"/>
          </p:nvPr>
        </p:nvSpPr>
        <p:spPr>
          <a:xfrm>
            <a:off x="648000" y="6948118"/>
            <a:ext cx="2092881" cy="168364"/>
          </a:xfrm>
          <a:prstGeom prst="rect">
            <a:avLst/>
          </a:prstGeom>
        </p:spPr>
        <p:txBody>
          <a:bodyPr/>
          <a:lstStyle/>
          <a:p>
            <a:fld id="{ED02F216-F139-423A-A170-E3824D3790AE}" type="datetime4">
              <a:rPr lang="nl-NL" noProof="0" smtClean="0"/>
              <a:t>22 april 2020</a:t>
            </a:fld>
            <a:endParaRPr lang="nl-NL" noProof="0"/>
          </a:p>
        </p:txBody>
      </p:sp>
      <p:grpSp>
        <p:nvGrpSpPr>
          <p:cNvPr id="8" name="GRID" hidden="1">
            <a:extLst>
              <a:ext uri="{FF2B5EF4-FFF2-40B4-BE49-F238E27FC236}">
                <a16:creationId xmlns:a16="http://schemas.microsoft.com/office/drawing/2014/main" id="{3E6332B5-4E0D-48E2-A746-713C0031DBB7}"/>
              </a:ext>
            </a:extLst>
          </p:cNvPr>
          <p:cNvGrpSpPr/>
          <p:nvPr userDrawn="1"/>
        </p:nvGrpSpPr>
        <p:grpSpPr>
          <a:xfrm>
            <a:off x="-301" y="0"/>
            <a:ext cx="12192301" cy="6858000"/>
            <a:chOff x="-301" y="0"/>
            <a:chExt cx="12192301" cy="6858000"/>
          </a:xfrm>
          <a:solidFill>
            <a:schemeClr val="tx1">
              <a:alpha val="41000"/>
            </a:schemeClr>
          </a:solidFill>
        </p:grpSpPr>
        <p:sp>
          <p:nvSpPr>
            <p:cNvPr id="9" name="Rechthoek 8">
              <a:extLst>
                <a:ext uri="{FF2B5EF4-FFF2-40B4-BE49-F238E27FC236}">
                  <a16:creationId xmlns:a16="http://schemas.microsoft.com/office/drawing/2014/main" id="{6ED0570C-5D59-4CEA-9C5A-337C38542850}"/>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 name="Rechthoek 9">
              <a:extLst>
                <a:ext uri="{FF2B5EF4-FFF2-40B4-BE49-F238E27FC236}">
                  <a16:creationId xmlns:a16="http://schemas.microsoft.com/office/drawing/2014/main" id="{D6089C17-91EE-4AB2-9242-F63160729382}"/>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 name="Rechthoek 10">
              <a:extLst>
                <a:ext uri="{FF2B5EF4-FFF2-40B4-BE49-F238E27FC236}">
                  <a16:creationId xmlns:a16="http://schemas.microsoft.com/office/drawing/2014/main" id="{ABB3FEBA-7B62-4E99-8D51-2AC8A0D99579}"/>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C9103F86-0214-4851-ACB1-809B33D2053E}"/>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52240780-C3BD-4C0B-8338-C7AE9FAF0182}"/>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 name="Rechthoek 13">
              <a:extLst>
                <a:ext uri="{FF2B5EF4-FFF2-40B4-BE49-F238E27FC236}">
                  <a16:creationId xmlns:a16="http://schemas.microsoft.com/office/drawing/2014/main" id="{5B4F7650-87ED-4B56-87F3-DAA3310867FA}"/>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 name="Rechthoek 14">
              <a:extLst>
                <a:ext uri="{FF2B5EF4-FFF2-40B4-BE49-F238E27FC236}">
                  <a16:creationId xmlns:a16="http://schemas.microsoft.com/office/drawing/2014/main" id="{33A31BCB-F11B-4BFE-AA80-F585CAD56C3E}"/>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3" name="Rechthoek 42">
              <a:extLst>
                <a:ext uri="{FF2B5EF4-FFF2-40B4-BE49-F238E27FC236}">
                  <a16:creationId xmlns:a16="http://schemas.microsoft.com/office/drawing/2014/main" id="{73197691-8264-4C78-A937-86700EFEC632}"/>
                </a:ext>
              </a:extLst>
            </p:cNvPr>
            <p:cNvSpPr/>
            <p:nvPr userDrawn="1"/>
          </p:nvSpPr>
          <p:spPr>
            <a:xfrm>
              <a:off x="5772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9" name="Rechthoek 48">
              <a:extLst>
                <a:ext uri="{FF2B5EF4-FFF2-40B4-BE49-F238E27FC236}">
                  <a16:creationId xmlns:a16="http://schemas.microsoft.com/office/drawing/2014/main" id="{FDFDF787-90AD-45A8-A92F-AF8CB0A9C823}"/>
                </a:ext>
              </a:extLst>
            </p:cNvPr>
            <p:cNvSpPr/>
            <p:nvPr userDrawn="1"/>
          </p:nvSpPr>
          <p:spPr>
            <a:xfrm>
              <a:off x="-300" y="1"/>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0" name="Rechthoek 49">
              <a:extLst>
                <a:ext uri="{FF2B5EF4-FFF2-40B4-BE49-F238E27FC236}">
                  <a16:creationId xmlns:a16="http://schemas.microsoft.com/office/drawing/2014/main" id="{124C2D3A-F022-4889-B284-5E4FB79D5374}"/>
                </a:ext>
              </a:extLst>
            </p:cNvPr>
            <p:cNvSpPr/>
            <p:nvPr userDrawn="1"/>
          </p:nvSpPr>
          <p:spPr>
            <a:xfrm rot="5400000">
              <a:off x="880533" y="-880834"/>
              <a:ext cx="216000" cy="19776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2" name="Rechthoek 51">
              <a:extLst>
                <a:ext uri="{FF2B5EF4-FFF2-40B4-BE49-F238E27FC236}">
                  <a16:creationId xmlns:a16="http://schemas.microsoft.com/office/drawing/2014/main" id="{3F2F2889-E08A-4418-A3A7-0785E0AF43C4}"/>
                </a:ext>
              </a:extLst>
            </p:cNvPr>
            <p:cNvSpPr/>
            <p:nvPr userDrawn="1"/>
          </p:nvSpPr>
          <p:spPr>
            <a:xfrm>
              <a:off x="0" y="560509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30" name="Tijdelijke aanduiding voor tekst 20">
            <a:extLst>
              <a:ext uri="{FF2B5EF4-FFF2-40B4-BE49-F238E27FC236}">
                <a16:creationId xmlns:a16="http://schemas.microsoft.com/office/drawing/2014/main" id="{286D2AE2-CD51-42A2-BD19-74BCE9ACA0FB}"/>
              </a:ext>
            </a:extLst>
          </p:cNvPr>
          <p:cNvSpPr>
            <a:spLocks noGrp="1"/>
          </p:cNvSpPr>
          <p:nvPr>
            <p:ph type="body" sz="quarter" idx="15" hasCustomPrompt="1"/>
          </p:nvPr>
        </p:nvSpPr>
        <p:spPr>
          <a:xfrm>
            <a:off x="10504530" y="5170531"/>
            <a:ext cx="1687469" cy="1687469"/>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1" name="Tijdelijke aanduiding voor tekst 19">
            <a:extLst>
              <a:ext uri="{FF2B5EF4-FFF2-40B4-BE49-F238E27FC236}">
                <a16:creationId xmlns:a16="http://schemas.microsoft.com/office/drawing/2014/main" id="{6B277AE9-8986-4B39-B19D-6E405C0DE761}"/>
              </a:ext>
            </a:extLst>
          </p:cNvPr>
          <p:cNvSpPr>
            <a:spLocks noGrp="1"/>
          </p:cNvSpPr>
          <p:nvPr>
            <p:ph type="body" sz="quarter" idx="14" hasCustomPrompt="1"/>
          </p:nvPr>
        </p:nvSpPr>
        <p:spPr>
          <a:xfrm>
            <a:off x="10663067" y="5329068"/>
            <a:ext cx="1528932" cy="152893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2" name="Tijdelijke aanduiding voor tekst 21">
            <a:extLst>
              <a:ext uri="{FF2B5EF4-FFF2-40B4-BE49-F238E27FC236}">
                <a16:creationId xmlns:a16="http://schemas.microsoft.com/office/drawing/2014/main" id="{F6FB0070-B951-4A20-846C-4635B5AC8B05}"/>
              </a:ext>
            </a:extLst>
          </p:cNvPr>
          <p:cNvSpPr>
            <a:spLocks noGrp="1"/>
          </p:cNvSpPr>
          <p:nvPr>
            <p:ph type="body" sz="quarter" idx="16" hasCustomPrompt="1"/>
          </p:nvPr>
        </p:nvSpPr>
        <p:spPr>
          <a:xfrm rot="10800000">
            <a:off x="0" y="-1786"/>
            <a:ext cx="956930" cy="958715"/>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rgbClr val="004489">
              <a:alpha val="30000"/>
            </a:srgb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33" name="Tijdelijke aanduiding voor tekst 22">
            <a:extLst>
              <a:ext uri="{FF2B5EF4-FFF2-40B4-BE49-F238E27FC236}">
                <a16:creationId xmlns:a16="http://schemas.microsoft.com/office/drawing/2014/main" id="{B28B88EF-E6AC-4AB5-BD9A-07CCC340C04A}"/>
              </a:ext>
            </a:extLst>
          </p:cNvPr>
          <p:cNvSpPr>
            <a:spLocks noGrp="1"/>
          </p:cNvSpPr>
          <p:nvPr>
            <p:ph type="body" sz="quarter" idx="17" hasCustomPrompt="1"/>
          </p:nvPr>
        </p:nvSpPr>
        <p:spPr>
          <a:xfrm rot="10800000">
            <a:off x="90927" y="89311"/>
            <a:ext cx="775076" cy="776522"/>
          </a:xfrm>
          <a:custGeom>
            <a:avLst/>
            <a:gdLst>
              <a:gd name="connsiteX0" fmla="*/ 1528932 w 1528932"/>
              <a:gd name="connsiteY0" fmla="*/ 0 h 1528932"/>
              <a:gd name="connsiteX1" fmla="*/ 1528932 w 1528932"/>
              <a:gd name="connsiteY1" fmla="*/ 1528932 h 1528932"/>
              <a:gd name="connsiteX2" fmla="*/ 0 w 1528932"/>
              <a:gd name="connsiteY2" fmla="*/ 1528932 h 1528932"/>
            </a:gdLst>
            <a:ahLst/>
            <a:cxnLst>
              <a:cxn ang="0">
                <a:pos x="connsiteX0" y="connsiteY0"/>
              </a:cxn>
              <a:cxn ang="0">
                <a:pos x="connsiteX1" y="connsiteY1"/>
              </a:cxn>
              <a:cxn ang="0">
                <a:pos x="connsiteX2" y="connsiteY2"/>
              </a:cxn>
            </a:cxnLst>
            <a:rect l="l" t="t" r="r" b="b"/>
            <a:pathLst>
              <a:path w="1528932" h="1528932">
                <a:moveTo>
                  <a:pt x="1528932" y="0"/>
                </a:moveTo>
                <a:lnTo>
                  <a:pt x="1528932" y="1528932"/>
                </a:lnTo>
                <a:lnTo>
                  <a:pt x="0" y="1528932"/>
                </a:lnTo>
                <a:close/>
              </a:path>
            </a:pathLst>
          </a:custGeom>
          <a:solidFill>
            <a:schemeClr val="accent2">
              <a:alpha val="50000"/>
            </a:schemeClr>
          </a:solidFill>
        </p:spPr>
        <p:txBody>
          <a:bodyPr wrap="square">
            <a:noAutofit/>
          </a:bodyPr>
          <a:lstStyle>
            <a:lvl1pPr marL="0" indent="0">
              <a:buNone/>
              <a:defRPr sz="100">
                <a:solidFill>
                  <a:schemeClr val="bg1"/>
                </a:solidFill>
              </a:defRPr>
            </a:lvl1pPr>
          </a:lstStyle>
          <a:p>
            <a:pPr lvl="0"/>
            <a:r>
              <a:rPr lang="en-US" dirty="0"/>
              <a:t> </a:t>
            </a:r>
            <a:endParaRPr lang="nl-NL" dirty="0"/>
          </a:p>
        </p:txBody>
      </p:sp>
      <p:sp>
        <p:nvSpPr>
          <p:cNvPr id="6" name="Tijdelijke aanduiding voor dianummer 5">
            <a:extLst>
              <a:ext uri="{FF2B5EF4-FFF2-40B4-BE49-F238E27FC236}">
                <a16:creationId xmlns:a16="http://schemas.microsoft.com/office/drawing/2014/main" id="{6E939907-F15D-4115-88E8-76C634F9F890}"/>
              </a:ext>
            </a:extLst>
          </p:cNvPr>
          <p:cNvSpPr>
            <a:spLocks noGrp="1"/>
          </p:cNvSpPr>
          <p:nvPr>
            <p:ph type="sldNum" sz="quarter" idx="12"/>
          </p:nvPr>
        </p:nvSpPr>
        <p:spPr/>
        <p:txBody>
          <a:bodyPr/>
          <a:lstStyle/>
          <a:p>
            <a:fld id="{D7B5DC5B-6873-43DB-ADC7-B15ACCE0DFDB}" type="slidenum">
              <a:rPr lang="nl-NL" noProof="0" smtClean="0"/>
              <a:t>‹N°›</a:t>
            </a:fld>
            <a:endParaRPr lang="nl-NL" noProof="0"/>
          </a:p>
        </p:txBody>
      </p:sp>
      <p:grpSp>
        <p:nvGrpSpPr>
          <p:cNvPr id="24" name="Groep 23">
            <a:extLst>
              <a:ext uri="{FF2B5EF4-FFF2-40B4-BE49-F238E27FC236}">
                <a16:creationId xmlns:a16="http://schemas.microsoft.com/office/drawing/2014/main" id="{166976CA-E049-4BB4-9FA9-89412434A9F6}"/>
              </a:ext>
            </a:extLst>
          </p:cNvPr>
          <p:cNvGrpSpPr/>
          <p:nvPr userDrawn="1"/>
        </p:nvGrpSpPr>
        <p:grpSpPr>
          <a:xfrm>
            <a:off x="0" y="-490815"/>
            <a:ext cx="3411940" cy="300251"/>
            <a:chOff x="0" y="-371522"/>
            <a:chExt cx="3411940" cy="300251"/>
          </a:xfrm>
        </p:grpSpPr>
        <p:sp>
          <p:nvSpPr>
            <p:cNvPr id="25" name="Rechthoek: afgeronde hoeken 24">
              <a:extLst>
                <a:ext uri="{FF2B5EF4-FFF2-40B4-BE49-F238E27FC236}">
                  <a16:creationId xmlns:a16="http://schemas.microsoft.com/office/drawing/2014/main" id="{29B17579-6A95-47F2-AD27-186C4D8DE524}"/>
                </a:ext>
              </a:extLst>
            </p:cNvPr>
            <p:cNvSpPr/>
            <p:nvPr userDrawn="1"/>
          </p:nvSpPr>
          <p:spPr>
            <a:xfrm>
              <a:off x="0" y="-371522"/>
              <a:ext cx="3411940" cy="30025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r>
                <a:rPr lang="fr-BE" sz="1400" noProof="0"/>
                <a:t>Texte 50% / Graphique 50%</a:t>
              </a:r>
            </a:p>
          </p:txBody>
        </p:sp>
        <p:sp>
          <p:nvSpPr>
            <p:cNvPr id="26" name="Rechthoekige driehoek 25">
              <a:extLst>
                <a:ext uri="{FF2B5EF4-FFF2-40B4-BE49-F238E27FC236}">
                  <a16:creationId xmlns:a16="http://schemas.microsoft.com/office/drawing/2014/main" id="{13603636-DFC6-422F-8EE6-879662AFB861}"/>
                </a:ext>
              </a:extLst>
            </p:cNvPr>
            <p:cNvSpPr/>
            <p:nvPr userDrawn="1"/>
          </p:nvSpPr>
          <p:spPr>
            <a:xfrm flipH="1">
              <a:off x="3111690" y="-371521"/>
              <a:ext cx="300250" cy="30025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endParaRPr lang="fr-BE" sz="1600" noProof="0"/>
            </a:p>
          </p:txBody>
        </p:sp>
      </p:grpSp>
      <p:sp>
        <p:nvSpPr>
          <p:cNvPr id="16" name="Footer Placeholder 15">
            <a:extLst>
              <a:ext uri="{FF2B5EF4-FFF2-40B4-BE49-F238E27FC236}">
                <a16:creationId xmlns:a16="http://schemas.microsoft.com/office/drawing/2014/main" id="{65ACDA68-C1E8-486C-8AB2-CE208BE41BB2}"/>
              </a:ext>
            </a:extLst>
          </p:cNvPr>
          <p:cNvSpPr>
            <a:spLocks noGrp="1"/>
          </p:cNvSpPr>
          <p:nvPr>
            <p:ph type="ftr" sz="quarter" idx="19"/>
          </p:nvPr>
        </p:nvSpPr>
        <p:spPr/>
        <p:txBody>
          <a:bodyPr/>
          <a:lstStyle>
            <a:lvl1pPr>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
        <p:nvSpPr>
          <p:cNvPr id="21" name="Text Placeholder 20">
            <a:extLst>
              <a:ext uri="{FF2B5EF4-FFF2-40B4-BE49-F238E27FC236}">
                <a16:creationId xmlns:a16="http://schemas.microsoft.com/office/drawing/2014/main" id="{204822F6-0C62-4A75-BDE7-9275FF85A453}"/>
              </a:ext>
            </a:extLst>
          </p:cNvPr>
          <p:cNvSpPr>
            <a:spLocks noGrp="1"/>
          </p:cNvSpPr>
          <p:nvPr>
            <p:ph type="body" sz="quarter" idx="20" hasCustomPrompt="1"/>
          </p:nvPr>
        </p:nvSpPr>
        <p:spPr>
          <a:xfrm>
            <a:off x="7019999" y="1259999"/>
            <a:ext cx="4680000" cy="540000"/>
          </a:xfrm>
        </p:spPr>
        <p:txBody>
          <a:bodyPr/>
          <a:lstStyle>
            <a:lvl1pPr marL="0" indent="0">
              <a:spcAft>
                <a:spcPts val="0"/>
              </a:spcAft>
              <a:buFontTx/>
              <a:buNone/>
              <a:defRPr sz="1800">
                <a:solidFill>
                  <a:srgbClr val="0076C8"/>
                </a:solidFill>
                <a:latin typeface="Segoe UI Semibold" panose="020B0702040204020203" pitchFamily="34" charset="0"/>
                <a:cs typeface="Segoe UI Semibold" panose="020B0702040204020203" pitchFamily="34" charset="0"/>
              </a:defRPr>
            </a:lvl1pPr>
            <a:lvl2pPr marL="0" indent="0">
              <a:buFontTx/>
              <a:buNone/>
              <a:defRPr sz="1200">
                <a:solidFill>
                  <a:srgbClr val="0076C8"/>
                </a:solidFill>
              </a:defRPr>
            </a:lvl2pPr>
          </a:lstStyle>
          <a:p>
            <a:pPr lvl="0"/>
            <a:r>
              <a:rPr lang="fr-BE" noProof="0"/>
              <a:t>Titre</a:t>
            </a:r>
          </a:p>
          <a:p>
            <a:pPr lvl="1"/>
            <a:r>
              <a:rPr lang="fr-BE" noProof="0"/>
              <a:t>(sous-titre)</a:t>
            </a:r>
          </a:p>
        </p:txBody>
      </p:sp>
      <p:sp>
        <p:nvSpPr>
          <p:cNvPr id="28" name="Text Placeholder 15">
            <a:extLst>
              <a:ext uri="{FF2B5EF4-FFF2-40B4-BE49-F238E27FC236}">
                <a16:creationId xmlns:a16="http://schemas.microsoft.com/office/drawing/2014/main" id="{40393FAC-5F1B-47E9-9F21-44CA8E35A585}"/>
              </a:ext>
            </a:extLst>
          </p:cNvPr>
          <p:cNvSpPr>
            <a:spLocks noGrp="1"/>
          </p:cNvSpPr>
          <p:nvPr>
            <p:ph type="body" sz="quarter" idx="21" hasCustomPrompt="1"/>
          </p:nvPr>
        </p:nvSpPr>
        <p:spPr>
          <a:xfrm>
            <a:off x="1079500" y="180000"/>
            <a:ext cx="10800000" cy="864000"/>
          </a:xfrm>
        </p:spPr>
        <p:txBody>
          <a:bodyPr/>
          <a:lstStyle>
            <a:lvl1pPr marL="0" indent="0">
              <a:spcAft>
                <a:spcPts val="0"/>
              </a:spcAft>
              <a:buNone/>
              <a:defRPr sz="2800" b="0" baseline="0">
                <a:solidFill>
                  <a:srgbClr val="0076C8"/>
                </a:solidFill>
                <a:latin typeface="+mj-lt"/>
              </a:defRPr>
            </a:lvl1pPr>
            <a:lvl2pPr marL="0" indent="0">
              <a:spcAft>
                <a:spcPts val="0"/>
              </a:spcAft>
              <a:buNone/>
              <a:defRPr sz="1800">
                <a:solidFill>
                  <a:srgbClr val="0076C8"/>
                </a:solidFill>
              </a:defRPr>
            </a:lvl2pPr>
            <a:lvl3pPr marL="542925" indent="0">
              <a:buNone/>
              <a:defRPr/>
            </a:lvl3pPr>
          </a:lstStyle>
          <a:p>
            <a:pPr lvl="0"/>
            <a:r>
              <a:rPr lang="fr-BE" noProof="0"/>
              <a:t>Titre</a:t>
            </a:r>
          </a:p>
          <a:p>
            <a:pPr lvl="1"/>
            <a:r>
              <a:rPr lang="fr-BE" noProof="0"/>
              <a:t>(sous-titre)</a:t>
            </a:r>
          </a:p>
        </p:txBody>
      </p:sp>
    </p:spTree>
    <p:extLst>
      <p:ext uri="{BB962C8B-B14F-4D97-AF65-F5344CB8AC3E}">
        <p14:creationId xmlns:p14="http://schemas.microsoft.com/office/powerpoint/2010/main" val="11746507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p:ph type="title"/>
          </p:nvPr>
        </p:nvSpPr>
        <p:spPr>
          <a:xfrm>
            <a:off x="1080000" y="180000"/>
            <a:ext cx="10800000" cy="432000"/>
          </a:xfrm>
          <a:prstGeom prst="rect">
            <a:avLst/>
          </a:prstGeom>
        </p:spPr>
        <p:txBody>
          <a:bodyPr vert="horz" lIns="0" tIns="0" rIns="0" bIns="0" rtlCol="0" anchor="t">
            <a:noAutofit/>
          </a:bodyPr>
          <a:lstStyle/>
          <a:p>
            <a:r>
              <a:rPr lang="en-GB" noProof="0" dirty="0"/>
              <a:t>Titre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1080000" y="1800000"/>
            <a:ext cx="10895999" cy="3975394"/>
          </a:xfrm>
          <a:prstGeom prst="rect">
            <a:avLst/>
          </a:prstGeom>
        </p:spPr>
        <p:txBody>
          <a:bodyPr vert="horz" lIns="0" tIns="0" rIns="0" bIns="0" rtlCol="0">
            <a:noAutofit/>
          </a:bodyPr>
          <a:lstStyle/>
          <a:p>
            <a:pPr lvl="0"/>
            <a:r>
              <a:rPr lang="fr-BE" noProof="0" dirty="0"/>
              <a:t>Bullet</a:t>
            </a:r>
          </a:p>
          <a:p>
            <a:pPr lvl="1"/>
            <a:r>
              <a:rPr lang="fr-BE" noProof="0" dirty="0" err="1"/>
              <a:t>Sub-bullet</a:t>
            </a:r>
            <a:r>
              <a:rPr lang="fr-BE" noProof="0" dirty="0"/>
              <a:t> #1</a:t>
            </a:r>
          </a:p>
          <a:p>
            <a:pPr lvl="2"/>
            <a:r>
              <a:rPr lang="fr-BE" noProof="0" dirty="0" err="1"/>
              <a:t>Sub-bullet</a:t>
            </a:r>
            <a:r>
              <a:rPr lang="fr-BE" noProof="0" dirty="0"/>
              <a:t> #2</a:t>
            </a:r>
          </a:p>
          <a:p>
            <a:pPr lvl="3"/>
            <a:r>
              <a:rPr lang="fr-BE" noProof="0" dirty="0"/>
              <a:t>Texte</a:t>
            </a:r>
          </a:p>
          <a:p>
            <a:pPr lvl="4"/>
            <a:r>
              <a:rPr lang="fr-BE" noProof="0" dirty="0"/>
              <a:t>En-tête</a:t>
            </a:r>
          </a:p>
          <a:p>
            <a:pPr lvl="5"/>
            <a:r>
              <a:rPr lang="fr-BE" noProof="0" dirty="0"/>
              <a:t>Bullet</a:t>
            </a:r>
          </a:p>
          <a:p>
            <a:pPr lvl="6"/>
            <a:r>
              <a:rPr lang="fr-BE" noProof="0" dirty="0" err="1"/>
              <a:t>Sub-bullet</a:t>
            </a:r>
            <a:r>
              <a:rPr lang="fr-BE" noProof="0" dirty="0"/>
              <a:t> #1</a:t>
            </a:r>
          </a:p>
          <a:p>
            <a:pPr lvl="7"/>
            <a:r>
              <a:rPr lang="fr-BE" noProof="0" dirty="0" err="1"/>
              <a:t>Sub-bullet</a:t>
            </a:r>
            <a:r>
              <a:rPr lang="fr-BE" noProof="0" dirty="0"/>
              <a:t> #2</a:t>
            </a:r>
          </a:p>
          <a:p>
            <a:pPr lvl="8"/>
            <a:r>
              <a:rPr lang="fr-BE" noProof="0" dirty="0"/>
              <a:t>Texte</a:t>
            </a:r>
          </a:p>
        </p:txBody>
      </p:sp>
      <p:grpSp>
        <p:nvGrpSpPr>
          <p:cNvPr id="15" name="GRID" hidden="1">
            <a:extLst>
              <a:ext uri="{FF2B5EF4-FFF2-40B4-BE49-F238E27FC236}">
                <a16:creationId xmlns:a16="http://schemas.microsoft.com/office/drawing/2014/main" id="{4129D105-9E64-446B-9706-45C80CEFF79A}"/>
              </a:ext>
            </a:extLst>
          </p:cNvPr>
          <p:cNvGrpSpPr/>
          <p:nvPr userDrawn="1"/>
        </p:nvGrpSpPr>
        <p:grpSpPr>
          <a:xfrm>
            <a:off x="0" y="0"/>
            <a:ext cx="12192000" cy="6858000"/>
            <a:chOff x="0" y="0"/>
            <a:chExt cx="12192000" cy="6858000"/>
          </a:xfrm>
          <a:solidFill>
            <a:schemeClr val="tx1">
              <a:alpha val="41000"/>
            </a:schemeClr>
          </a:solidFill>
        </p:grpSpPr>
        <p:sp>
          <p:nvSpPr>
            <p:cNvPr id="8" name="Rechthoek 7">
              <a:extLst>
                <a:ext uri="{FF2B5EF4-FFF2-40B4-BE49-F238E27FC236}">
                  <a16:creationId xmlns:a16="http://schemas.microsoft.com/office/drawing/2014/main" id="{7D9988B5-FF41-44BF-9EBA-8ED0383D0B4A}"/>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223B51F0-7066-4BAC-B391-CBE4243866E1}"/>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986314BC-5B6A-423E-A18F-BE67EEBFD0AA}"/>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6" name="Rechthoek 15">
              <a:extLst>
                <a:ext uri="{FF2B5EF4-FFF2-40B4-BE49-F238E27FC236}">
                  <a16:creationId xmlns:a16="http://schemas.microsoft.com/office/drawing/2014/main" id="{459F3FC6-346A-4720-8A58-EF51F3E955F9}"/>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 name="Rechthoek 18">
              <a:extLst>
                <a:ext uri="{FF2B5EF4-FFF2-40B4-BE49-F238E27FC236}">
                  <a16:creationId xmlns:a16="http://schemas.microsoft.com/office/drawing/2014/main" id="{B7F067E3-7C7F-4338-8D56-491DA03C0F0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 name="Rechthoek 20">
              <a:extLst>
                <a:ext uri="{FF2B5EF4-FFF2-40B4-BE49-F238E27FC236}">
                  <a16:creationId xmlns:a16="http://schemas.microsoft.com/office/drawing/2014/main" id="{201E2212-5173-4771-AE50-E26539A4D19F}"/>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6" name="Rechthoek 25">
              <a:extLst>
                <a:ext uri="{FF2B5EF4-FFF2-40B4-BE49-F238E27FC236}">
                  <a16:creationId xmlns:a16="http://schemas.microsoft.com/office/drawing/2014/main" id="{5EF3E362-BF7E-4510-95A1-3D2667CC9B09}"/>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0" name="Tekstvak 19">
            <a:extLst>
              <a:ext uri="{FF2B5EF4-FFF2-40B4-BE49-F238E27FC236}">
                <a16:creationId xmlns:a16="http://schemas.microsoft.com/office/drawing/2014/main" id="{88A106C3-3B5C-4817-A9B9-E1AA65368768}"/>
              </a:ext>
            </a:extLst>
          </p:cNvPr>
          <p:cNvSpPr txBox="1"/>
          <p:nvPr userDrawn="1"/>
        </p:nvSpPr>
        <p:spPr>
          <a:xfrm>
            <a:off x="0" y="-696037"/>
            <a:ext cx="2129051" cy="150127"/>
          </a:xfrm>
          <a:prstGeom prst="rect">
            <a:avLst/>
          </a:prstGeom>
          <a:noFill/>
        </p:spPr>
        <p:txBody>
          <a:bodyPr wrap="square" lIns="72000" tIns="0" rIns="72000" bIns="0" rtlCol="0">
            <a:noAutofit/>
          </a:bodyPr>
          <a:lstStyle/>
          <a:p>
            <a:r>
              <a:rPr lang="nl-NL" sz="1200" b="1" cap="all" baseline="0" noProof="0" dirty="0">
                <a:latin typeface="+mj-lt"/>
              </a:rPr>
              <a:t>Naam van de indeling</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415320" y="6329636"/>
            <a:ext cx="416679" cy="168364"/>
          </a:xfrm>
          <a:prstGeom prst="rect">
            <a:avLst/>
          </a:prstGeom>
        </p:spPr>
        <p:txBody>
          <a:bodyPr vert="horz" lIns="0" tIns="0" rIns="0" bIns="0" rtlCol="0" anchor="ctr">
            <a:noAutofit/>
          </a:bodyPr>
          <a:lstStyle>
            <a:lvl1pPr algn="r">
              <a:defRPr sz="1600" b="1">
                <a:solidFill>
                  <a:schemeClr val="bg1"/>
                </a:solidFill>
                <a:latin typeface="+mj-lt"/>
              </a:defRPr>
            </a:lvl1pPr>
          </a:lstStyle>
          <a:p>
            <a:fld id="{D7B5DC5B-6873-43DB-ADC7-B15ACCE0DFDB}" type="slidenum">
              <a:rPr lang="nl-NL" smtClean="0"/>
              <a:pPr/>
              <a:t>‹N°›</a:t>
            </a:fld>
            <a:endParaRPr lang="nl-NL" dirty="0"/>
          </a:p>
        </p:txBody>
      </p:sp>
      <p:sp>
        <p:nvSpPr>
          <p:cNvPr id="5" name="Footer Placeholder 4">
            <a:extLst>
              <a:ext uri="{FF2B5EF4-FFF2-40B4-BE49-F238E27FC236}">
                <a16:creationId xmlns:a16="http://schemas.microsoft.com/office/drawing/2014/main" id="{B63E9D54-76D8-4961-A2F8-C92A76ADF362}"/>
              </a:ext>
            </a:extLst>
          </p:cNvPr>
          <p:cNvSpPr>
            <a:spLocks noGrp="1"/>
          </p:cNvSpPr>
          <p:nvPr>
            <p:ph type="ftr" sz="quarter" idx="3"/>
          </p:nvPr>
        </p:nvSpPr>
        <p:spPr>
          <a:xfrm>
            <a:off x="1980000" y="6192000"/>
            <a:ext cx="6480000" cy="468000"/>
          </a:xfrm>
          <a:prstGeom prst="rect">
            <a:avLst/>
          </a:prstGeom>
        </p:spPr>
        <p:txBody>
          <a:bodyPr vert="horz" lIns="91440" tIns="45720" rIns="91440" bIns="45720" rtlCol="0" anchor="b"/>
          <a:lstStyle>
            <a:lvl1pPr algn="l">
              <a:defRPr sz="800">
                <a:solidFill>
                  <a:schemeClr val="tx1">
                    <a:tint val="75000"/>
                  </a:schemeClr>
                </a:solidFill>
              </a:defRPr>
            </a:lvl1pPr>
          </a:lstStyle>
          <a:p>
            <a:r>
              <a:rPr lang="en-GB" dirty="0"/>
              <a:t>Source(s): </a:t>
            </a:r>
          </a:p>
          <a:p>
            <a:pPr marL="85725" indent="-85725"/>
            <a:r>
              <a:rPr lang="en-GB" baseline="30000" dirty="0"/>
              <a:t>1	</a:t>
            </a:r>
            <a:r>
              <a:rPr lang="en-GB" dirty="0"/>
              <a:t>Note de bas de page</a:t>
            </a:r>
          </a:p>
          <a:p>
            <a:pPr marL="85725" indent="-85725"/>
            <a:r>
              <a:rPr lang="en-GB" baseline="30000" dirty="0"/>
              <a:t>2	</a:t>
            </a:r>
            <a:r>
              <a:rPr lang="en-GB" dirty="0"/>
              <a:t>Note de bas de page</a:t>
            </a:r>
          </a:p>
        </p:txBody>
      </p:sp>
    </p:spTree>
    <p:extLst>
      <p:ext uri="{BB962C8B-B14F-4D97-AF65-F5344CB8AC3E}">
        <p14:creationId xmlns:p14="http://schemas.microsoft.com/office/powerpoint/2010/main" val="277713178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8" r:id="rId3"/>
    <p:sldLayoutId id="2147483660" r:id="rId4"/>
    <p:sldLayoutId id="2147483675" r:id="rId5"/>
    <p:sldLayoutId id="2147483676" r:id="rId6"/>
    <p:sldLayoutId id="2147483677" r:id="rId7"/>
    <p:sldLayoutId id="2147483683" r:id="rId8"/>
    <p:sldLayoutId id="2147483679" r:id="rId9"/>
    <p:sldLayoutId id="2147483687" r:id="rId10"/>
    <p:sldLayoutId id="2147483690" r:id="rId11"/>
    <p:sldLayoutId id="2147483686" r:id="rId12"/>
    <p:sldLayoutId id="2147483680" r:id="rId13"/>
    <p:sldLayoutId id="2147483681" r:id="rId14"/>
    <p:sldLayoutId id="2147483688" r:id="rId15"/>
    <p:sldLayoutId id="2147483689" r:id="rId16"/>
    <p:sldLayoutId id="2147483685" r:id="rId17"/>
    <p:sldLayoutId id="2147483682" r:id="rId18"/>
    <p:sldLayoutId id="2147483672" r:id="rId19"/>
    <p:sldLayoutId id="2147483684" r:id="rId20"/>
  </p:sldLayoutIdLst>
  <p:hf hdr="0"/>
  <p:txStyles>
    <p:titleStyle>
      <a:lvl1pPr algn="l" defTabSz="914400" rtl="0" eaLnBrk="1" latinLnBrk="0" hangingPunct="1">
        <a:lnSpc>
          <a:spcPct val="90000"/>
        </a:lnSpc>
        <a:spcBef>
          <a:spcPct val="0"/>
        </a:spcBef>
        <a:buNone/>
        <a:defRPr sz="2800" b="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1200"/>
        </a:spcAft>
        <a:buClr>
          <a:schemeClr val="accent1"/>
        </a:buClr>
        <a:buSzPct val="80000"/>
        <a:buFont typeface="Montserrat Light" panose="00000400000000000000" pitchFamily="2" charset="0"/>
        <a:buChar char="◆"/>
        <a:defRPr sz="1600" kern="1200">
          <a:solidFill>
            <a:schemeClr val="tx2"/>
          </a:solidFill>
          <a:latin typeface="+mn-lt"/>
          <a:ea typeface="+mn-ea"/>
          <a:cs typeface="+mn-cs"/>
        </a:defRPr>
      </a:lvl1pPr>
      <a:lvl2pPr marL="542925" indent="-276225" algn="l" defTabSz="914400" rtl="0" eaLnBrk="1" latinLnBrk="0" hangingPunct="1">
        <a:lnSpc>
          <a:spcPct val="100000"/>
        </a:lnSpc>
        <a:spcBef>
          <a:spcPts val="0"/>
        </a:spcBef>
        <a:spcAft>
          <a:spcPts val="1200"/>
        </a:spcAft>
        <a:buClr>
          <a:schemeClr val="accent2"/>
        </a:buClr>
        <a:buSzPct val="80000"/>
        <a:buFont typeface="Montserrat Light" panose="00000400000000000000" pitchFamily="2" charset="0"/>
        <a:buChar char="◇"/>
        <a:tabLst/>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8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j-lt"/>
          <a:ea typeface="+mn-ea"/>
          <a:cs typeface="+mn-cs"/>
        </a:defRPr>
      </a:lvl5pPr>
      <a:lvl6pPr marL="266700" indent="-266700" algn="l" defTabSz="914400" rtl="0" eaLnBrk="1" latinLnBrk="0" hangingPunct="1">
        <a:lnSpc>
          <a:spcPct val="100000"/>
        </a:lnSpc>
        <a:spcBef>
          <a:spcPts val="0"/>
        </a:spcBef>
        <a:spcAft>
          <a:spcPts val="1200"/>
        </a:spcAft>
        <a:buClr>
          <a:schemeClr val="accent1"/>
        </a:buClr>
        <a:buSzPct val="80000"/>
        <a:buFont typeface="Montserrat Light" panose="00000400000000000000" pitchFamily="2" charset="0"/>
        <a:buChar char="◆"/>
        <a:defRPr sz="1600" kern="1200">
          <a:solidFill>
            <a:schemeClr val="tx2"/>
          </a:solidFill>
          <a:latin typeface="+mn-lt"/>
          <a:ea typeface="+mn-ea"/>
          <a:cs typeface="+mn-cs"/>
        </a:defRPr>
      </a:lvl6pPr>
      <a:lvl7pPr marL="542925" indent="-276225" algn="l" defTabSz="914400" rtl="0" eaLnBrk="1" latinLnBrk="0" hangingPunct="1">
        <a:lnSpc>
          <a:spcPct val="100000"/>
        </a:lnSpc>
        <a:spcBef>
          <a:spcPts val="0"/>
        </a:spcBef>
        <a:spcAft>
          <a:spcPts val="1200"/>
        </a:spcAft>
        <a:buClr>
          <a:schemeClr val="accent2"/>
        </a:buClr>
        <a:buSzPct val="80000"/>
        <a:buFont typeface="Montserrat Light" panose="00000400000000000000" pitchFamily="2" charset="0"/>
        <a:buChar char="◇"/>
        <a:tabLst/>
        <a:defRPr sz="1600" kern="1200">
          <a:solidFill>
            <a:schemeClr val="tx2"/>
          </a:solidFill>
          <a:latin typeface="+mn-lt"/>
          <a:ea typeface="+mn-ea"/>
          <a:cs typeface="+mn-cs"/>
        </a:defRPr>
      </a:lvl7pPr>
      <a:lvl8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p:ph type="title"/>
          </p:nvPr>
        </p:nvSpPr>
        <p:spPr>
          <a:xfrm>
            <a:off x="1080000" y="180000"/>
            <a:ext cx="10800000" cy="432000"/>
          </a:xfrm>
          <a:prstGeom prst="rect">
            <a:avLst/>
          </a:prstGeom>
        </p:spPr>
        <p:txBody>
          <a:bodyPr vert="horz" lIns="0" tIns="0" rIns="0" bIns="0" rtlCol="0" anchor="t">
            <a:noAutofit/>
          </a:bodyPr>
          <a:lstStyle/>
          <a:p>
            <a:r>
              <a:rPr lang="en-GB" noProof="0" dirty="0"/>
              <a:t>Title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1080000" y="1800000"/>
            <a:ext cx="10895999" cy="3975394"/>
          </a:xfrm>
          <a:prstGeom prst="rect">
            <a:avLst/>
          </a:prstGeom>
        </p:spPr>
        <p:txBody>
          <a:bodyPr vert="horz" lIns="0" tIns="0" rIns="0" bIns="0" rtlCol="0">
            <a:noAutofit/>
          </a:bodyPr>
          <a:lstStyle/>
          <a:p>
            <a:pPr lvl="0"/>
            <a:r>
              <a:rPr lang="en-GB" noProof="0" dirty="0"/>
              <a:t>Bullet</a:t>
            </a:r>
          </a:p>
          <a:p>
            <a:pPr lvl="1"/>
            <a:r>
              <a:rPr lang="en-GB" noProof="0" dirty="0"/>
              <a:t>Sub-bullet #1</a:t>
            </a:r>
          </a:p>
          <a:p>
            <a:pPr lvl="2"/>
            <a:r>
              <a:rPr lang="en-GB" noProof="0" dirty="0"/>
              <a:t>Sub-bullet #2</a:t>
            </a:r>
          </a:p>
          <a:p>
            <a:pPr lvl="3"/>
            <a:r>
              <a:rPr lang="en-GB" noProof="0" dirty="0"/>
              <a:t>Text</a:t>
            </a:r>
          </a:p>
          <a:p>
            <a:pPr lvl="4"/>
            <a:r>
              <a:rPr lang="en-GB" noProof="0" dirty="0"/>
              <a:t>Header</a:t>
            </a:r>
          </a:p>
          <a:p>
            <a:pPr lvl="5"/>
            <a:r>
              <a:rPr lang="en-GB" noProof="0" dirty="0"/>
              <a:t>Bullet</a:t>
            </a:r>
          </a:p>
          <a:p>
            <a:pPr lvl="6"/>
            <a:r>
              <a:rPr lang="en-GB" noProof="0" dirty="0"/>
              <a:t>Sub-bullet #1</a:t>
            </a:r>
          </a:p>
          <a:p>
            <a:pPr lvl="7"/>
            <a:r>
              <a:rPr lang="en-GB" noProof="0" dirty="0"/>
              <a:t>Sub-bullet #2</a:t>
            </a:r>
          </a:p>
          <a:p>
            <a:pPr lvl="8"/>
            <a:r>
              <a:rPr lang="en-GB" noProof="0" dirty="0"/>
              <a:t>Reading text</a:t>
            </a:r>
          </a:p>
        </p:txBody>
      </p:sp>
      <p:grpSp>
        <p:nvGrpSpPr>
          <p:cNvPr id="15" name="GRID" hidden="1">
            <a:extLst>
              <a:ext uri="{FF2B5EF4-FFF2-40B4-BE49-F238E27FC236}">
                <a16:creationId xmlns:a16="http://schemas.microsoft.com/office/drawing/2014/main" id="{4129D105-9E64-446B-9706-45C80CEFF79A}"/>
              </a:ext>
            </a:extLst>
          </p:cNvPr>
          <p:cNvGrpSpPr/>
          <p:nvPr userDrawn="1"/>
        </p:nvGrpSpPr>
        <p:grpSpPr>
          <a:xfrm>
            <a:off x="0" y="0"/>
            <a:ext cx="12192000" cy="6858000"/>
            <a:chOff x="0" y="0"/>
            <a:chExt cx="12192000" cy="6858000"/>
          </a:xfrm>
          <a:solidFill>
            <a:schemeClr val="tx1">
              <a:alpha val="41000"/>
            </a:schemeClr>
          </a:solidFill>
        </p:grpSpPr>
        <p:sp>
          <p:nvSpPr>
            <p:cNvPr id="8" name="Rechthoek 7">
              <a:extLst>
                <a:ext uri="{FF2B5EF4-FFF2-40B4-BE49-F238E27FC236}">
                  <a16:creationId xmlns:a16="http://schemas.microsoft.com/office/drawing/2014/main" id="{7D9988B5-FF41-44BF-9EBA-8ED0383D0B4A}"/>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 name="Rechthoek 11">
              <a:extLst>
                <a:ext uri="{FF2B5EF4-FFF2-40B4-BE49-F238E27FC236}">
                  <a16:creationId xmlns:a16="http://schemas.microsoft.com/office/drawing/2014/main" id="{223B51F0-7066-4BAC-B391-CBE4243866E1}"/>
                </a:ext>
              </a:extLst>
            </p:cNvPr>
            <p:cNvSpPr/>
            <p:nvPr userDrawn="1"/>
          </p:nvSpPr>
          <p:spPr>
            <a:xfrm>
              <a:off x="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 name="Rechthoek 12">
              <a:extLst>
                <a:ext uri="{FF2B5EF4-FFF2-40B4-BE49-F238E27FC236}">
                  <a16:creationId xmlns:a16="http://schemas.microsoft.com/office/drawing/2014/main" id="{986314BC-5B6A-423E-A18F-BE67EEBFD0AA}"/>
                </a:ext>
              </a:extLst>
            </p:cNvPr>
            <p:cNvSpPr/>
            <p:nvPr userDrawn="1"/>
          </p:nvSpPr>
          <p:spPr>
            <a:xfrm>
              <a:off x="11544000" y="0"/>
              <a:ext cx="648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6" name="Rechthoek 15">
              <a:extLst>
                <a:ext uri="{FF2B5EF4-FFF2-40B4-BE49-F238E27FC236}">
                  <a16:creationId xmlns:a16="http://schemas.microsoft.com/office/drawing/2014/main" id="{459F3FC6-346A-4720-8A58-EF51F3E955F9}"/>
                </a:ext>
              </a:extLst>
            </p:cNvPr>
            <p:cNvSpPr/>
            <p:nvPr userDrawn="1"/>
          </p:nvSpPr>
          <p:spPr>
            <a:xfrm>
              <a:off x="0" y="143766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19" name="Rechthoek 18">
              <a:extLst>
                <a:ext uri="{FF2B5EF4-FFF2-40B4-BE49-F238E27FC236}">
                  <a16:creationId xmlns:a16="http://schemas.microsoft.com/office/drawing/2014/main" id="{B7F067E3-7C7F-4338-8D56-491DA03C0F0D}"/>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1" name="Rechthoek 20">
              <a:extLst>
                <a:ext uri="{FF2B5EF4-FFF2-40B4-BE49-F238E27FC236}">
                  <a16:creationId xmlns:a16="http://schemas.microsoft.com/office/drawing/2014/main" id="{201E2212-5173-4771-AE50-E26539A4D19F}"/>
                </a:ext>
              </a:extLst>
            </p:cNvPr>
            <p:cNvSpPr/>
            <p:nvPr userDrawn="1"/>
          </p:nvSpPr>
          <p:spPr>
            <a:xfrm>
              <a:off x="0" y="5969636"/>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dirty="0"/>
            </a:p>
          </p:txBody>
        </p:sp>
        <p:sp>
          <p:nvSpPr>
            <p:cNvPr id="26" name="Rechthoek 25">
              <a:extLst>
                <a:ext uri="{FF2B5EF4-FFF2-40B4-BE49-F238E27FC236}">
                  <a16:creationId xmlns:a16="http://schemas.microsoft.com/office/drawing/2014/main" id="{5EF3E362-BF7E-4510-95A1-3D2667CC9B09}"/>
                </a:ext>
              </a:extLst>
            </p:cNvPr>
            <p:cNvSpPr/>
            <p:nvPr userDrawn="1"/>
          </p:nvSpPr>
          <p:spPr>
            <a:xfrm>
              <a:off x="11832000" y="0"/>
              <a:ext cx="360000" cy="6857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20" name="Tekstvak 19">
            <a:extLst>
              <a:ext uri="{FF2B5EF4-FFF2-40B4-BE49-F238E27FC236}">
                <a16:creationId xmlns:a16="http://schemas.microsoft.com/office/drawing/2014/main" id="{88A106C3-3B5C-4817-A9B9-E1AA65368768}"/>
              </a:ext>
            </a:extLst>
          </p:cNvPr>
          <p:cNvSpPr txBox="1"/>
          <p:nvPr userDrawn="1"/>
        </p:nvSpPr>
        <p:spPr>
          <a:xfrm>
            <a:off x="0" y="-696037"/>
            <a:ext cx="2129051" cy="150127"/>
          </a:xfrm>
          <a:prstGeom prst="rect">
            <a:avLst/>
          </a:prstGeom>
          <a:noFill/>
        </p:spPr>
        <p:txBody>
          <a:bodyPr wrap="square" lIns="72000" tIns="0" rIns="72000" bIns="0" rtlCol="0">
            <a:noAutofit/>
          </a:bodyPr>
          <a:lstStyle/>
          <a:p>
            <a:r>
              <a:rPr lang="nl-NL" sz="1200" b="1" cap="all" baseline="0" noProof="0" dirty="0">
                <a:latin typeface="+mj-lt"/>
              </a:rPr>
              <a:t>Naam van de indeling</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415320" y="6329636"/>
            <a:ext cx="416679" cy="168364"/>
          </a:xfrm>
          <a:prstGeom prst="rect">
            <a:avLst/>
          </a:prstGeom>
        </p:spPr>
        <p:txBody>
          <a:bodyPr vert="horz" lIns="0" tIns="0" rIns="0" bIns="0" rtlCol="0" anchor="ctr">
            <a:noAutofit/>
          </a:bodyPr>
          <a:lstStyle>
            <a:lvl1pPr algn="r">
              <a:defRPr sz="1600" b="1">
                <a:solidFill>
                  <a:schemeClr val="bg1"/>
                </a:solidFill>
                <a:latin typeface="+mj-lt"/>
              </a:defRPr>
            </a:lvl1pPr>
          </a:lstStyle>
          <a:p>
            <a:fld id="{D7B5DC5B-6873-43DB-ADC7-B15ACCE0DFDB}" type="slidenum">
              <a:rPr lang="nl-NL" smtClean="0"/>
              <a:pPr/>
              <a:t>‹N°›</a:t>
            </a:fld>
            <a:endParaRPr lang="nl-NL" dirty="0"/>
          </a:p>
        </p:txBody>
      </p:sp>
      <p:sp>
        <p:nvSpPr>
          <p:cNvPr id="5" name="Footer Placeholder 4">
            <a:extLst>
              <a:ext uri="{FF2B5EF4-FFF2-40B4-BE49-F238E27FC236}">
                <a16:creationId xmlns:a16="http://schemas.microsoft.com/office/drawing/2014/main" id="{B63E9D54-76D8-4961-A2F8-C92A76ADF362}"/>
              </a:ext>
            </a:extLst>
          </p:cNvPr>
          <p:cNvSpPr>
            <a:spLocks noGrp="1"/>
          </p:cNvSpPr>
          <p:nvPr>
            <p:ph type="ftr" sz="quarter" idx="3"/>
          </p:nvPr>
        </p:nvSpPr>
        <p:spPr>
          <a:xfrm>
            <a:off x="1980000" y="6192000"/>
            <a:ext cx="6480000" cy="468000"/>
          </a:xfrm>
          <a:prstGeom prst="rect">
            <a:avLst/>
          </a:prstGeom>
        </p:spPr>
        <p:txBody>
          <a:bodyPr vert="horz" lIns="91440" tIns="45720" rIns="91440" bIns="45720" rtlCol="0" anchor="b"/>
          <a:lstStyle>
            <a:lvl1pPr algn="l">
              <a:defRPr sz="800">
                <a:solidFill>
                  <a:schemeClr val="tx1">
                    <a:tint val="75000"/>
                  </a:schemeClr>
                </a:solidFill>
              </a:defRPr>
            </a:lvl1pPr>
          </a:lstStyle>
          <a:p>
            <a:r>
              <a:rPr lang="en-GB" dirty="0"/>
              <a:t>Source(s): </a:t>
            </a:r>
          </a:p>
          <a:p>
            <a:pPr marL="85725" indent="-85725"/>
            <a:r>
              <a:rPr lang="en-GB" baseline="30000" dirty="0"/>
              <a:t>1	</a:t>
            </a:r>
            <a:r>
              <a:rPr lang="en-GB" dirty="0"/>
              <a:t>Footnote</a:t>
            </a:r>
          </a:p>
          <a:p>
            <a:pPr marL="85725" indent="-85725"/>
            <a:r>
              <a:rPr lang="en-GB" baseline="30000" dirty="0"/>
              <a:t>2	</a:t>
            </a:r>
            <a:r>
              <a:rPr lang="en-GB" dirty="0"/>
              <a:t>Footnote</a:t>
            </a:r>
          </a:p>
        </p:txBody>
      </p:sp>
    </p:spTree>
    <p:extLst>
      <p:ext uri="{BB962C8B-B14F-4D97-AF65-F5344CB8AC3E}">
        <p14:creationId xmlns:p14="http://schemas.microsoft.com/office/powerpoint/2010/main" val="263191274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Lst>
  <p:hf hdr="0"/>
  <p:txStyles>
    <p:titleStyle>
      <a:lvl1pPr algn="l" defTabSz="914400" rtl="0" eaLnBrk="1" latinLnBrk="0" hangingPunct="1">
        <a:lnSpc>
          <a:spcPct val="90000"/>
        </a:lnSpc>
        <a:spcBef>
          <a:spcPct val="0"/>
        </a:spcBef>
        <a:buNone/>
        <a:defRPr sz="2800" b="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1200"/>
        </a:spcAft>
        <a:buClr>
          <a:schemeClr val="accent1"/>
        </a:buClr>
        <a:buSzPct val="80000"/>
        <a:buFont typeface="Montserrat Light" panose="00000400000000000000" pitchFamily="2" charset="0"/>
        <a:buChar char="◆"/>
        <a:defRPr sz="1600" kern="1200">
          <a:solidFill>
            <a:schemeClr val="tx2"/>
          </a:solidFill>
          <a:latin typeface="+mn-lt"/>
          <a:ea typeface="+mn-ea"/>
          <a:cs typeface="+mn-cs"/>
        </a:defRPr>
      </a:lvl1pPr>
      <a:lvl2pPr marL="542925" indent="-276225" algn="l" defTabSz="914400" rtl="0" eaLnBrk="1" latinLnBrk="0" hangingPunct="1">
        <a:lnSpc>
          <a:spcPct val="100000"/>
        </a:lnSpc>
        <a:spcBef>
          <a:spcPts val="0"/>
        </a:spcBef>
        <a:spcAft>
          <a:spcPts val="1200"/>
        </a:spcAft>
        <a:buClr>
          <a:schemeClr val="accent2"/>
        </a:buClr>
        <a:buSzPct val="80000"/>
        <a:buFont typeface="Montserrat Light" panose="00000400000000000000" pitchFamily="2" charset="0"/>
        <a:buChar char="◇"/>
        <a:tabLst/>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8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j-lt"/>
          <a:ea typeface="+mn-ea"/>
          <a:cs typeface="+mn-cs"/>
        </a:defRPr>
      </a:lvl5pPr>
      <a:lvl6pPr marL="266700" indent="-266700" algn="l" defTabSz="914400" rtl="0" eaLnBrk="1" latinLnBrk="0" hangingPunct="1">
        <a:lnSpc>
          <a:spcPct val="100000"/>
        </a:lnSpc>
        <a:spcBef>
          <a:spcPts val="0"/>
        </a:spcBef>
        <a:spcAft>
          <a:spcPts val="1200"/>
        </a:spcAft>
        <a:buClr>
          <a:schemeClr val="accent1"/>
        </a:buClr>
        <a:buSzPct val="80000"/>
        <a:buFont typeface="Montserrat Light" panose="00000400000000000000" pitchFamily="2" charset="0"/>
        <a:buChar char="◆"/>
        <a:defRPr sz="1600" kern="1200">
          <a:solidFill>
            <a:schemeClr val="tx2"/>
          </a:solidFill>
          <a:latin typeface="+mn-lt"/>
          <a:ea typeface="+mn-ea"/>
          <a:cs typeface="+mn-cs"/>
        </a:defRPr>
      </a:lvl6pPr>
      <a:lvl7pPr marL="542925" indent="-276225" algn="l" defTabSz="914400" rtl="0" eaLnBrk="1" latinLnBrk="0" hangingPunct="1">
        <a:lnSpc>
          <a:spcPct val="100000"/>
        </a:lnSpc>
        <a:spcBef>
          <a:spcPts val="0"/>
        </a:spcBef>
        <a:spcAft>
          <a:spcPts val="1200"/>
        </a:spcAft>
        <a:buClr>
          <a:schemeClr val="accent2"/>
        </a:buClr>
        <a:buSzPct val="80000"/>
        <a:buFont typeface="Montserrat Light" panose="00000400000000000000" pitchFamily="2" charset="0"/>
        <a:buChar char="◇"/>
        <a:tabLst/>
        <a:defRPr sz="1600" kern="1200">
          <a:solidFill>
            <a:schemeClr val="tx2"/>
          </a:solidFill>
          <a:latin typeface="+mn-lt"/>
          <a:ea typeface="+mn-ea"/>
          <a:cs typeface="+mn-cs"/>
        </a:defRPr>
      </a:lvl7pPr>
      <a:lvl8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2"/>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xml"/><Relationship Id="rId1" Type="http://schemas.openxmlformats.org/officeDocument/2006/relationships/slideLayout" Target="../slideLayouts/slideLayout4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pour une image  1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966" b="2966"/>
          <a:stretch>
            <a:fillRect/>
          </a:stretch>
        </p:blipFill>
        <p:spPr/>
      </p:pic>
      <p:sp>
        <p:nvSpPr>
          <p:cNvPr id="14" name="Espace réservé du texte 13"/>
          <p:cNvSpPr>
            <a:spLocks noGrp="1"/>
          </p:cNvSpPr>
          <p:nvPr>
            <p:ph type="body" sz="quarter" idx="31"/>
          </p:nvPr>
        </p:nvSpPr>
        <p:spPr/>
        <p:txBody>
          <a:bodyPr/>
          <a:lstStyle/>
          <a:p>
            <a:endParaRPr lang="fr-BE" dirty="0"/>
          </a:p>
        </p:txBody>
      </p:sp>
      <p:sp>
        <p:nvSpPr>
          <p:cNvPr id="9" name="Titre 8"/>
          <p:cNvSpPr>
            <a:spLocks noGrp="1"/>
          </p:cNvSpPr>
          <p:nvPr>
            <p:ph type="ctrTitle"/>
          </p:nvPr>
        </p:nvSpPr>
        <p:spPr>
          <a:xfrm>
            <a:off x="279509" y="850696"/>
            <a:ext cx="7239763" cy="1734685"/>
          </a:xfrm>
        </p:spPr>
        <p:txBody>
          <a:bodyPr/>
          <a:lstStyle/>
          <a:p>
            <a:r>
              <a:rPr lang="fr-BE" b="1" dirty="0"/>
              <a:t>Social impact &amp; </a:t>
            </a:r>
            <a:br>
              <a:rPr lang="fr-BE" b="1" dirty="0"/>
            </a:br>
            <a:r>
              <a:rPr lang="fr-BE" b="1" dirty="0" err="1"/>
              <a:t>Recovery</a:t>
            </a:r>
            <a:r>
              <a:rPr lang="fr-BE" b="1" dirty="0"/>
              <a:t> post </a:t>
            </a:r>
            <a:br>
              <a:rPr lang="fr-BE" b="1" dirty="0"/>
            </a:br>
            <a:r>
              <a:rPr lang="fr-BE" b="1" dirty="0">
                <a:solidFill>
                  <a:srgbClr val="0076C8"/>
                </a:solidFill>
              </a:rPr>
              <a:t>SOCIAL </a:t>
            </a:r>
            <a:r>
              <a:rPr lang="fr-BE" b="1" dirty="0"/>
              <a:t>TRAUMA</a:t>
            </a:r>
            <a:endParaRPr lang="fr-BE" b="1" dirty="0">
              <a:solidFill>
                <a:schemeClr val="bg1"/>
              </a:solidFill>
            </a:endParaRPr>
          </a:p>
        </p:txBody>
      </p:sp>
      <p:sp>
        <p:nvSpPr>
          <p:cNvPr id="12" name="Espace réservé du texte 11"/>
          <p:cNvSpPr>
            <a:spLocks noGrp="1"/>
          </p:cNvSpPr>
          <p:nvPr>
            <p:ph type="body" sz="quarter" idx="16"/>
          </p:nvPr>
        </p:nvSpPr>
        <p:spPr/>
        <p:txBody>
          <a:bodyPr/>
          <a:lstStyle/>
          <a:p>
            <a:endParaRPr lang="fr-BE" dirty="0"/>
          </a:p>
        </p:txBody>
      </p:sp>
      <p:sp>
        <p:nvSpPr>
          <p:cNvPr id="13" name="Espace réservé du texte 12"/>
          <p:cNvSpPr>
            <a:spLocks noGrp="1"/>
          </p:cNvSpPr>
          <p:nvPr>
            <p:ph type="body" sz="quarter" idx="17"/>
          </p:nvPr>
        </p:nvSpPr>
        <p:spPr/>
        <p:txBody>
          <a:bodyPr/>
          <a:lstStyle/>
          <a:p>
            <a:endParaRPr lang="fr-BE" dirty="0"/>
          </a:p>
        </p:txBody>
      </p:sp>
      <p:sp>
        <p:nvSpPr>
          <p:cNvPr id="10" name="Sous-titre 9"/>
          <p:cNvSpPr>
            <a:spLocks noGrp="1"/>
          </p:cNvSpPr>
          <p:nvPr>
            <p:ph type="subTitle" idx="1"/>
          </p:nvPr>
        </p:nvSpPr>
        <p:spPr>
          <a:xfrm>
            <a:off x="272312" y="3431361"/>
            <a:ext cx="5061685" cy="395785"/>
          </a:xfrm>
        </p:spPr>
        <p:txBody>
          <a:bodyPr/>
          <a:lstStyle/>
          <a:p>
            <a:r>
              <a:rPr lang="fr-BE" b="1" dirty="0"/>
              <a:t>Céline </a:t>
            </a:r>
            <a:r>
              <a:rPr lang="fr-BE" b="1" dirty="0" err="1"/>
              <a:t>Nieuwenhuys</a:t>
            </a:r>
            <a:endParaRPr lang="fr-BE" b="1" dirty="0"/>
          </a:p>
        </p:txBody>
      </p:sp>
      <p:sp>
        <p:nvSpPr>
          <p:cNvPr id="8" name="Espace réservé de la date 7"/>
          <p:cNvSpPr>
            <a:spLocks noGrp="1"/>
          </p:cNvSpPr>
          <p:nvPr>
            <p:ph type="dt" sz="half" idx="10"/>
          </p:nvPr>
        </p:nvSpPr>
        <p:spPr>
          <a:xfrm>
            <a:off x="13648" y="6170788"/>
            <a:ext cx="5061685" cy="216635"/>
          </a:xfrm>
        </p:spPr>
        <p:txBody>
          <a:bodyPr/>
          <a:lstStyle/>
          <a:p>
            <a:fld id="{5A8B9261-A853-484D-9F6B-2BAF486B6CAE}" type="datetime4">
              <a:rPr lang="fr-BE" sz="2000" b="1" smtClean="0"/>
              <a:pPr/>
              <a:t>22 avril 2020</a:t>
            </a:fld>
            <a:endParaRPr lang="en-GB" sz="2000" b="1" dirty="0"/>
          </a:p>
        </p:txBody>
      </p:sp>
      <p:sp>
        <p:nvSpPr>
          <p:cNvPr id="5" name="Espace réservé du numéro de diapositive 4"/>
          <p:cNvSpPr>
            <a:spLocks noGrp="1"/>
          </p:cNvSpPr>
          <p:nvPr>
            <p:ph type="sldNum" sz="quarter" idx="12"/>
          </p:nvPr>
        </p:nvSpPr>
        <p:spPr/>
        <p:txBody>
          <a:bodyPr/>
          <a:lstStyle/>
          <a:p>
            <a:fld id="{D7B5DC5B-6873-43DB-ADC7-B15ACCE0DFDB}" type="slidenum">
              <a:rPr lang="nl-NL" noProof="0" smtClean="0"/>
              <a:t>1</a:t>
            </a:fld>
            <a:endParaRPr lang="nl-NL" noProof="0"/>
          </a:p>
        </p:txBody>
      </p:sp>
    </p:spTree>
    <p:extLst>
      <p:ext uri="{BB962C8B-B14F-4D97-AF65-F5344CB8AC3E}">
        <p14:creationId xmlns:p14="http://schemas.microsoft.com/office/powerpoint/2010/main" val="16083363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Text Placeholder 8">
            <a:extLst>
              <a:ext uri="{FF2B5EF4-FFF2-40B4-BE49-F238E27FC236}">
                <a16:creationId xmlns:a16="http://schemas.microsoft.com/office/drawing/2014/main" id="{C1D8C24B-17AB-462D-AA13-1486C0451F31}"/>
              </a:ext>
            </a:extLst>
          </p:cNvPr>
          <p:cNvSpPr>
            <a:spLocks noGrp="1"/>
          </p:cNvSpPr>
          <p:nvPr>
            <p:ph type="body" orient="vert" idx="1"/>
          </p:nvPr>
        </p:nvSpPr>
        <p:spPr>
          <a:xfrm>
            <a:off x="1079500" y="1202536"/>
            <a:ext cx="10895999" cy="5127099"/>
          </a:xfrm>
        </p:spPr>
        <p:txBody>
          <a:bodyPr/>
          <a:lstStyle/>
          <a:p>
            <a:pPr>
              <a:spcAft>
                <a:spcPts val="0"/>
              </a:spcAft>
            </a:pPr>
            <a:r>
              <a:rPr lang="fr-FR" sz="2000" dirty="0"/>
              <a:t>Les personnes isolées au sein de structures collectives comme </a:t>
            </a:r>
          </a:p>
          <a:p>
            <a:pPr lvl="1">
              <a:spcAft>
                <a:spcPts val="0"/>
              </a:spcAft>
            </a:pPr>
            <a:r>
              <a:rPr lang="fr-FR" sz="2000" dirty="0"/>
              <a:t>les personnes âgées en maison de repos, </a:t>
            </a:r>
          </a:p>
          <a:p>
            <a:pPr lvl="1">
              <a:spcAft>
                <a:spcPts val="0"/>
              </a:spcAft>
            </a:pPr>
            <a:r>
              <a:rPr lang="fr-FR" sz="2000" dirty="0"/>
              <a:t>les personnes hospitalisées en long séjour et en revalidation, parfois psychiatrique</a:t>
            </a:r>
          </a:p>
          <a:p>
            <a:pPr lvl="1">
              <a:spcAft>
                <a:spcPts val="0"/>
              </a:spcAft>
            </a:pPr>
            <a:r>
              <a:rPr lang="fr-FR" sz="2000" dirty="0"/>
              <a:t>les détenus, </a:t>
            </a:r>
          </a:p>
          <a:p>
            <a:pPr lvl="1">
              <a:spcAft>
                <a:spcPts val="0"/>
              </a:spcAft>
            </a:pPr>
            <a:r>
              <a:rPr lang="fr-FR" sz="2000" dirty="0"/>
              <a:t>les enfants dans les structures de protection de la jeunesse,</a:t>
            </a:r>
          </a:p>
          <a:p>
            <a:pPr lvl="1">
              <a:spcAft>
                <a:spcPts val="0"/>
              </a:spcAft>
            </a:pPr>
            <a:r>
              <a:rPr lang="fr-FR" sz="2000" dirty="0"/>
              <a:t>les demandeurs de protection internationale… </a:t>
            </a:r>
          </a:p>
          <a:p>
            <a:pPr lvl="1">
              <a:spcAft>
                <a:spcPts val="0"/>
              </a:spcAft>
            </a:pPr>
            <a:r>
              <a:rPr lang="fr-FR" sz="2000" dirty="0"/>
              <a:t>Et </a:t>
            </a:r>
            <a:r>
              <a:rPr lang="fr-FR" sz="2000" dirty="0" err="1"/>
              <a:t>inversément</a:t>
            </a:r>
            <a:r>
              <a:rPr lang="fr-FR" sz="2000" dirty="0"/>
              <a:t> les personnes porteuses de handicap et leurs familles qui n’ont plus pu bénéficier des services institutionnels résidentiels ou de jour.</a:t>
            </a:r>
          </a:p>
          <a:p>
            <a:pPr marL="266700" lvl="1" indent="0">
              <a:spcAft>
                <a:spcPts val="0"/>
              </a:spcAft>
              <a:buNone/>
            </a:pPr>
            <a:endParaRPr lang="fr-FR" sz="2000" dirty="0"/>
          </a:p>
          <a:p>
            <a:pPr marL="266700" lvl="1" indent="0">
              <a:spcAft>
                <a:spcPts val="0"/>
              </a:spcAft>
              <a:buNone/>
            </a:pPr>
            <a:r>
              <a:rPr lang="fr-FR" sz="2000" dirty="0"/>
              <a:t>Paradoxalement, ils demanderaient à être mieux protégés donc confinés plus longuement. En même temps, ce confinement a un impact beaucoup plus significatif sur leur état de santé mentale et global. </a:t>
            </a:r>
          </a:p>
          <a:p>
            <a:pPr marL="266700" lvl="1" indent="0">
              <a:spcAft>
                <a:spcPts val="0"/>
              </a:spcAft>
              <a:buNone/>
            </a:pPr>
            <a:endParaRPr lang="fr-FR" sz="2000" dirty="0"/>
          </a:p>
          <a:p>
            <a:pPr marL="266700" lvl="1" indent="0">
              <a:spcAft>
                <a:spcPts val="0"/>
              </a:spcAft>
              <a:buNone/>
            </a:pPr>
            <a:r>
              <a:rPr lang="fr-FR" sz="2000" dirty="0">
                <a:sym typeface="Wingdings" panose="05000000000000000000" pitchFamily="2" charset="2"/>
              </a:rPr>
              <a:t> Il faut interroger les secteurs et les syndicats sur le dépassement de ce paradoxe. Les mesure autoritaires ne fonctionnent pas. Et créent des problèmes (cf. CNS sur maisons de repos)</a:t>
            </a:r>
            <a:endParaRPr lang="fr-BE" sz="2000" dirty="0"/>
          </a:p>
        </p:txBody>
      </p:sp>
      <p:sp>
        <p:nvSpPr>
          <p:cNvPr id="3" name="Date Placeholder 2">
            <a:extLst>
              <a:ext uri="{FF2B5EF4-FFF2-40B4-BE49-F238E27FC236}">
                <a16:creationId xmlns:a16="http://schemas.microsoft.com/office/drawing/2014/main" id="{68735D08-EEBA-492F-971D-8525C63220F2}"/>
              </a:ext>
            </a:extLst>
          </p:cNvPr>
          <p:cNvSpPr>
            <a:spLocks noGrp="1"/>
          </p:cNvSpPr>
          <p:nvPr>
            <p:ph type="dt" sz="half" idx="10"/>
          </p:nvPr>
        </p:nvSpPr>
        <p:spPr/>
        <p:txBody>
          <a:bodyPr/>
          <a:lstStyle/>
          <a:p>
            <a:fld id="{ED02F216-F139-423A-A170-E3824D3790AE}" type="datetime4">
              <a:rPr lang="nl-NL" noProof="0" smtClean="0"/>
              <a:t>22 april 2020</a:t>
            </a:fld>
            <a:endParaRPr lang="nl-NL" noProof="0"/>
          </a:p>
        </p:txBody>
      </p:sp>
      <p:sp>
        <p:nvSpPr>
          <p:cNvPr id="12" name="Text Placeholder 11">
            <a:extLst>
              <a:ext uri="{FF2B5EF4-FFF2-40B4-BE49-F238E27FC236}">
                <a16:creationId xmlns:a16="http://schemas.microsoft.com/office/drawing/2014/main" id="{A5C6C34B-F082-448B-BC10-248E50C8CFE2}"/>
              </a:ext>
            </a:extLst>
          </p:cNvPr>
          <p:cNvSpPr>
            <a:spLocks noGrp="1"/>
          </p:cNvSpPr>
          <p:nvPr>
            <p:ph type="body" sz="quarter" idx="15"/>
          </p:nvPr>
        </p:nvSpPr>
        <p:spPr/>
        <p:txBody>
          <a:bodyPr/>
          <a:lstStyle/>
          <a:p>
            <a:endParaRPr lang="fr-BE"/>
          </a:p>
        </p:txBody>
      </p:sp>
      <p:sp>
        <p:nvSpPr>
          <p:cNvPr id="11" name="Text Placeholder 10">
            <a:extLst>
              <a:ext uri="{FF2B5EF4-FFF2-40B4-BE49-F238E27FC236}">
                <a16:creationId xmlns:a16="http://schemas.microsoft.com/office/drawing/2014/main" id="{30ABBC12-D21D-48A2-97FA-3B2177CA0B75}"/>
              </a:ext>
            </a:extLst>
          </p:cNvPr>
          <p:cNvSpPr>
            <a:spLocks noGrp="1"/>
          </p:cNvSpPr>
          <p:nvPr>
            <p:ph type="body" sz="quarter" idx="14"/>
          </p:nvPr>
        </p:nvSpPr>
        <p:spPr/>
        <p:txBody>
          <a:bodyPr/>
          <a:lstStyle/>
          <a:p>
            <a:endParaRPr lang="fr-BE"/>
          </a:p>
        </p:txBody>
      </p:sp>
      <p:sp>
        <p:nvSpPr>
          <p:cNvPr id="6" name="Slide Number Placeholder 5">
            <a:extLst>
              <a:ext uri="{FF2B5EF4-FFF2-40B4-BE49-F238E27FC236}">
                <a16:creationId xmlns:a16="http://schemas.microsoft.com/office/drawing/2014/main" id="{CCD3C947-4CD2-4A8B-903B-5A54810C3815}"/>
              </a:ext>
            </a:extLst>
          </p:cNvPr>
          <p:cNvSpPr>
            <a:spLocks noGrp="1"/>
          </p:cNvSpPr>
          <p:nvPr>
            <p:ph type="sldNum" sz="quarter" idx="12"/>
          </p:nvPr>
        </p:nvSpPr>
        <p:spPr/>
        <p:txBody>
          <a:bodyPr/>
          <a:lstStyle/>
          <a:p>
            <a:fld id="{D7B5DC5B-6873-43DB-ADC7-B15ACCE0DFDB}" type="slidenum">
              <a:rPr lang="nl-NL" noProof="0" smtClean="0"/>
              <a:t>10</a:t>
            </a:fld>
            <a:endParaRPr lang="nl-NL" noProof="0"/>
          </a:p>
        </p:txBody>
      </p:sp>
      <p:sp>
        <p:nvSpPr>
          <p:cNvPr id="13" name="Text Placeholder 12">
            <a:extLst>
              <a:ext uri="{FF2B5EF4-FFF2-40B4-BE49-F238E27FC236}">
                <a16:creationId xmlns:a16="http://schemas.microsoft.com/office/drawing/2014/main" id="{E64FBBC8-D5E1-4166-98E9-1622C66539F9}"/>
              </a:ext>
            </a:extLst>
          </p:cNvPr>
          <p:cNvSpPr>
            <a:spLocks noGrp="1"/>
          </p:cNvSpPr>
          <p:nvPr>
            <p:ph type="body" sz="quarter" idx="16"/>
          </p:nvPr>
        </p:nvSpPr>
        <p:spPr/>
        <p:txBody>
          <a:bodyPr/>
          <a:lstStyle/>
          <a:p>
            <a:endParaRPr lang="fr-BE"/>
          </a:p>
        </p:txBody>
      </p:sp>
      <p:sp>
        <p:nvSpPr>
          <p:cNvPr id="14" name="Text Placeholder 13">
            <a:extLst>
              <a:ext uri="{FF2B5EF4-FFF2-40B4-BE49-F238E27FC236}">
                <a16:creationId xmlns:a16="http://schemas.microsoft.com/office/drawing/2014/main" id="{781A669F-F8BA-4D32-9EE5-A1565FBD82AB}"/>
              </a:ext>
            </a:extLst>
          </p:cNvPr>
          <p:cNvSpPr>
            <a:spLocks noGrp="1"/>
          </p:cNvSpPr>
          <p:nvPr>
            <p:ph type="body" sz="quarter" idx="17"/>
          </p:nvPr>
        </p:nvSpPr>
        <p:spPr/>
        <p:txBody>
          <a:bodyPr/>
          <a:lstStyle/>
          <a:p>
            <a:endParaRPr lang="fr-BE"/>
          </a:p>
        </p:txBody>
      </p:sp>
      <p:sp>
        <p:nvSpPr>
          <p:cNvPr id="10" name="Text Placeholder 9">
            <a:extLst>
              <a:ext uri="{FF2B5EF4-FFF2-40B4-BE49-F238E27FC236}">
                <a16:creationId xmlns:a16="http://schemas.microsoft.com/office/drawing/2014/main" id="{FFB501F1-B709-42E1-BF37-C4C27CF364F8}"/>
              </a:ext>
            </a:extLst>
          </p:cNvPr>
          <p:cNvSpPr>
            <a:spLocks noGrp="1"/>
          </p:cNvSpPr>
          <p:nvPr>
            <p:ph type="body" sz="quarter" idx="19"/>
          </p:nvPr>
        </p:nvSpPr>
        <p:spPr/>
        <p:txBody>
          <a:bodyPr/>
          <a:lstStyle/>
          <a:p>
            <a:r>
              <a:rPr lang="fr-BE" dirty="0"/>
              <a:t>Question 4 : Sur les publics à protéger le plus et le plus victimes du confinement </a:t>
            </a:r>
          </a:p>
        </p:txBody>
      </p:sp>
    </p:spTree>
    <p:extLst>
      <p:ext uri="{BB962C8B-B14F-4D97-AF65-F5344CB8AC3E}">
        <p14:creationId xmlns:p14="http://schemas.microsoft.com/office/powerpoint/2010/main" val="17517635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Text Placeholder 8">
            <a:extLst>
              <a:ext uri="{FF2B5EF4-FFF2-40B4-BE49-F238E27FC236}">
                <a16:creationId xmlns:a16="http://schemas.microsoft.com/office/drawing/2014/main" id="{C1D8C24B-17AB-462D-AA13-1486C0451F31}"/>
              </a:ext>
            </a:extLst>
          </p:cNvPr>
          <p:cNvSpPr>
            <a:spLocks noGrp="1"/>
          </p:cNvSpPr>
          <p:nvPr>
            <p:ph type="body" orient="vert" idx="1"/>
          </p:nvPr>
        </p:nvSpPr>
        <p:spPr>
          <a:xfrm>
            <a:off x="1079500" y="956930"/>
            <a:ext cx="10895999" cy="5372706"/>
          </a:xfrm>
        </p:spPr>
        <p:txBody>
          <a:bodyPr/>
          <a:lstStyle/>
          <a:p>
            <a:pPr marL="0" indent="0">
              <a:buNone/>
            </a:pPr>
            <a:endParaRPr lang="fr-BE" sz="2000" dirty="0"/>
          </a:p>
          <a:p>
            <a:r>
              <a:rPr lang="fr-FR" sz="2000" dirty="0"/>
              <a:t>Toutes les personnes qui ont eu à subir la réduction de l’offre de service de tous types alors que</a:t>
            </a:r>
          </a:p>
          <a:p>
            <a:pPr lvl="1"/>
            <a:r>
              <a:rPr lang="fr-FR" sz="2000" dirty="0"/>
              <a:t>Ils en auraient eu besoin : reports de soins</a:t>
            </a:r>
          </a:p>
          <a:p>
            <a:pPr lvl="2">
              <a:buFont typeface="Wingdings" panose="05000000000000000000" pitchFamily="2" charset="2"/>
              <a:buChar char="è"/>
            </a:pPr>
            <a:r>
              <a:rPr lang="fr-FR" sz="1800" dirty="0">
                <a:sym typeface="Wingdings" panose="05000000000000000000" pitchFamily="2" charset="2"/>
              </a:rPr>
              <a:t>Rôle des 1ères et 2èmes lignes (ambulatoire) de reprise de contact et DMG</a:t>
            </a:r>
            <a:endParaRPr lang="fr-FR" sz="1800" dirty="0"/>
          </a:p>
          <a:p>
            <a:pPr lvl="1"/>
            <a:r>
              <a:rPr lang="fr-FR" sz="2000" dirty="0"/>
              <a:t>Précisément il en faudrait plus dans certains domaines (singulièrement au niveau de la santé mentale, de la gestion du stress, d’un état dépressif conjoncturel…)</a:t>
            </a:r>
          </a:p>
          <a:p>
            <a:pPr marL="819150" lvl="2" indent="-285750">
              <a:buFont typeface="Wingdings" panose="05000000000000000000" pitchFamily="2" charset="2"/>
              <a:buChar char="è"/>
            </a:pPr>
            <a:r>
              <a:rPr lang="fr-FR" sz="1800" dirty="0">
                <a:sym typeface="Wingdings" panose="05000000000000000000" pitchFamily="2" charset="2"/>
              </a:rPr>
              <a:t>Renfort des services de santé mentale (et plus largement le </a:t>
            </a:r>
            <a:r>
              <a:rPr lang="fr-FR" sz="1800" dirty="0" err="1">
                <a:sym typeface="Wingdings" panose="05000000000000000000" pitchFamily="2" charset="2"/>
              </a:rPr>
              <a:t>welzijn</a:t>
            </a:r>
            <a:r>
              <a:rPr lang="fr-FR" sz="1800" dirty="0">
                <a:sym typeface="Wingdings" panose="05000000000000000000" pitchFamily="2" charset="2"/>
              </a:rPr>
              <a:t>) </a:t>
            </a:r>
          </a:p>
          <a:p>
            <a:pPr marL="819150" lvl="2" indent="-285750">
              <a:buFont typeface="Wingdings" panose="05000000000000000000" pitchFamily="2" charset="2"/>
              <a:buChar char="è"/>
            </a:pPr>
            <a:r>
              <a:rPr lang="fr-FR" sz="1800" dirty="0">
                <a:sym typeface="Wingdings" panose="05000000000000000000" pitchFamily="2" charset="2"/>
              </a:rPr>
              <a:t>Rôle du socio-culturel vers les groupes à risque. </a:t>
            </a:r>
            <a:endParaRPr lang="fr-FR" sz="1800" dirty="0"/>
          </a:p>
          <a:p>
            <a:pPr lvl="1"/>
            <a:r>
              <a:rPr lang="fr-FR" sz="2000" dirty="0"/>
              <a:t> </a:t>
            </a:r>
            <a:endParaRPr lang="fr-BE" sz="1800" dirty="0"/>
          </a:p>
          <a:p>
            <a:pPr marL="0" indent="0">
              <a:buNone/>
            </a:pPr>
            <a:endParaRPr lang="fr-FR" sz="2000" dirty="0"/>
          </a:p>
          <a:p>
            <a:pPr marL="0" indent="0">
              <a:buNone/>
            </a:pPr>
            <a:r>
              <a:rPr lang="fr-FR" sz="2000" dirty="0"/>
              <a:t>. </a:t>
            </a:r>
            <a:endParaRPr lang="fr-BE" sz="2000" dirty="0"/>
          </a:p>
        </p:txBody>
      </p:sp>
      <p:sp>
        <p:nvSpPr>
          <p:cNvPr id="3" name="Date Placeholder 2">
            <a:extLst>
              <a:ext uri="{FF2B5EF4-FFF2-40B4-BE49-F238E27FC236}">
                <a16:creationId xmlns:a16="http://schemas.microsoft.com/office/drawing/2014/main" id="{68735D08-EEBA-492F-971D-8525C63220F2}"/>
              </a:ext>
            </a:extLst>
          </p:cNvPr>
          <p:cNvSpPr>
            <a:spLocks noGrp="1"/>
          </p:cNvSpPr>
          <p:nvPr>
            <p:ph type="dt" sz="half" idx="10"/>
          </p:nvPr>
        </p:nvSpPr>
        <p:spPr/>
        <p:txBody>
          <a:bodyPr/>
          <a:lstStyle/>
          <a:p>
            <a:fld id="{ED02F216-F139-423A-A170-E3824D3790AE}" type="datetime4">
              <a:rPr lang="nl-NL" noProof="0" smtClean="0"/>
              <a:t>22 april 2020</a:t>
            </a:fld>
            <a:endParaRPr lang="nl-NL" noProof="0"/>
          </a:p>
        </p:txBody>
      </p:sp>
      <p:sp>
        <p:nvSpPr>
          <p:cNvPr id="12" name="Text Placeholder 11">
            <a:extLst>
              <a:ext uri="{FF2B5EF4-FFF2-40B4-BE49-F238E27FC236}">
                <a16:creationId xmlns:a16="http://schemas.microsoft.com/office/drawing/2014/main" id="{A5C6C34B-F082-448B-BC10-248E50C8CFE2}"/>
              </a:ext>
            </a:extLst>
          </p:cNvPr>
          <p:cNvSpPr>
            <a:spLocks noGrp="1"/>
          </p:cNvSpPr>
          <p:nvPr>
            <p:ph type="body" sz="quarter" idx="15"/>
          </p:nvPr>
        </p:nvSpPr>
        <p:spPr/>
        <p:txBody>
          <a:bodyPr/>
          <a:lstStyle/>
          <a:p>
            <a:endParaRPr lang="fr-BE"/>
          </a:p>
        </p:txBody>
      </p:sp>
      <p:sp>
        <p:nvSpPr>
          <p:cNvPr id="11" name="Text Placeholder 10">
            <a:extLst>
              <a:ext uri="{FF2B5EF4-FFF2-40B4-BE49-F238E27FC236}">
                <a16:creationId xmlns:a16="http://schemas.microsoft.com/office/drawing/2014/main" id="{30ABBC12-D21D-48A2-97FA-3B2177CA0B75}"/>
              </a:ext>
            </a:extLst>
          </p:cNvPr>
          <p:cNvSpPr>
            <a:spLocks noGrp="1"/>
          </p:cNvSpPr>
          <p:nvPr>
            <p:ph type="body" sz="quarter" idx="14"/>
          </p:nvPr>
        </p:nvSpPr>
        <p:spPr/>
        <p:txBody>
          <a:bodyPr/>
          <a:lstStyle/>
          <a:p>
            <a:endParaRPr lang="fr-BE"/>
          </a:p>
        </p:txBody>
      </p:sp>
      <p:sp>
        <p:nvSpPr>
          <p:cNvPr id="6" name="Slide Number Placeholder 5">
            <a:extLst>
              <a:ext uri="{FF2B5EF4-FFF2-40B4-BE49-F238E27FC236}">
                <a16:creationId xmlns:a16="http://schemas.microsoft.com/office/drawing/2014/main" id="{CCD3C947-4CD2-4A8B-903B-5A54810C3815}"/>
              </a:ext>
            </a:extLst>
          </p:cNvPr>
          <p:cNvSpPr>
            <a:spLocks noGrp="1"/>
          </p:cNvSpPr>
          <p:nvPr>
            <p:ph type="sldNum" sz="quarter" idx="12"/>
          </p:nvPr>
        </p:nvSpPr>
        <p:spPr/>
        <p:txBody>
          <a:bodyPr/>
          <a:lstStyle/>
          <a:p>
            <a:fld id="{D7B5DC5B-6873-43DB-ADC7-B15ACCE0DFDB}" type="slidenum">
              <a:rPr lang="nl-NL" noProof="0" smtClean="0"/>
              <a:t>11</a:t>
            </a:fld>
            <a:endParaRPr lang="nl-NL" noProof="0"/>
          </a:p>
        </p:txBody>
      </p:sp>
      <p:sp>
        <p:nvSpPr>
          <p:cNvPr id="13" name="Text Placeholder 12">
            <a:extLst>
              <a:ext uri="{FF2B5EF4-FFF2-40B4-BE49-F238E27FC236}">
                <a16:creationId xmlns:a16="http://schemas.microsoft.com/office/drawing/2014/main" id="{E64FBBC8-D5E1-4166-98E9-1622C66539F9}"/>
              </a:ext>
            </a:extLst>
          </p:cNvPr>
          <p:cNvSpPr>
            <a:spLocks noGrp="1"/>
          </p:cNvSpPr>
          <p:nvPr>
            <p:ph type="body" sz="quarter" idx="16"/>
          </p:nvPr>
        </p:nvSpPr>
        <p:spPr/>
        <p:txBody>
          <a:bodyPr/>
          <a:lstStyle/>
          <a:p>
            <a:endParaRPr lang="fr-BE"/>
          </a:p>
        </p:txBody>
      </p:sp>
      <p:sp>
        <p:nvSpPr>
          <p:cNvPr id="14" name="Text Placeholder 13">
            <a:extLst>
              <a:ext uri="{FF2B5EF4-FFF2-40B4-BE49-F238E27FC236}">
                <a16:creationId xmlns:a16="http://schemas.microsoft.com/office/drawing/2014/main" id="{781A669F-F8BA-4D32-9EE5-A1565FBD82AB}"/>
              </a:ext>
            </a:extLst>
          </p:cNvPr>
          <p:cNvSpPr>
            <a:spLocks noGrp="1"/>
          </p:cNvSpPr>
          <p:nvPr>
            <p:ph type="body" sz="quarter" idx="17"/>
          </p:nvPr>
        </p:nvSpPr>
        <p:spPr/>
        <p:txBody>
          <a:bodyPr/>
          <a:lstStyle/>
          <a:p>
            <a:endParaRPr lang="fr-BE"/>
          </a:p>
        </p:txBody>
      </p:sp>
      <p:sp>
        <p:nvSpPr>
          <p:cNvPr id="10" name="Text Placeholder 9">
            <a:extLst>
              <a:ext uri="{FF2B5EF4-FFF2-40B4-BE49-F238E27FC236}">
                <a16:creationId xmlns:a16="http://schemas.microsoft.com/office/drawing/2014/main" id="{FFB501F1-B709-42E1-BF37-C4C27CF364F8}"/>
              </a:ext>
            </a:extLst>
          </p:cNvPr>
          <p:cNvSpPr>
            <a:spLocks noGrp="1"/>
          </p:cNvSpPr>
          <p:nvPr>
            <p:ph type="body" sz="quarter" idx="19"/>
          </p:nvPr>
        </p:nvSpPr>
        <p:spPr/>
        <p:txBody>
          <a:bodyPr/>
          <a:lstStyle/>
          <a:p>
            <a:r>
              <a:rPr lang="fr-BE" dirty="0"/>
              <a:t>Question 5 : Sur la proactivité de services généralement réactifs</a:t>
            </a:r>
          </a:p>
        </p:txBody>
      </p:sp>
    </p:spTree>
    <p:extLst>
      <p:ext uri="{BB962C8B-B14F-4D97-AF65-F5344CB8AC3E}">
        <p14:creationId xmlns:p14="http://schemas.microsoft.com/office/powerpoint/2010/main" val="2718864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Text Placeholder 8">
            <a:extLst>
              <a:ext uri="{FF2B5EF4-FFF2-40B4-BE49-F238E27FC236}">
                <a16:creationId xmlns:a16="http://schemas.microsoft.com/office/drawing/2014/main" id="{C1D8C24B-17AB-462D-AA13-1486C0451F31}"/>
              </a:ext>
            </a:extLst>
          </p:cNvPr>
          <p:cNvSpPr>
            <a:spLocks noGrp="1"/>
          </p:cNvSpPr>
          <p:nvPr>
            <p:ph type="body" orient="vert" idx="1"/>
          </p:nvPr>
        </p:nvSpPr>
        <p:spPr>
          <a:xfrm>
            <a:off x="1079500" y="956930"/>
            <a:ext cx="10895999" cy="5541070"/>
          </a:xfrm>
        </p:spPr>
        <p:txBody>
          <a:bodyPr/>
          <a:lstStyle/>
          <a:p>
            <a:pPr>
              <a:spcAft>
                <a:spcPts val="0"/>
              </a:spcAft>
            </a:pPr>
            <a:r>
              <a:rPr lang="fr-FR" sz="2000" b="1" dirty="0"/>
              <a:t>Trois exemples </a:t>
            </a:r>
            <a:endParaRPr lang="fr-BE" sz="2000" dirty="0"/>
          </a:p>
          <a:p>
            <a:pPr lvl="1">
              <a:spcAft>
                <a:spcPts val="0"/>
              </a:spcAft>
            </a:pPr>
            <a:r>
              <a:rPr lang="fr-BE" sz="2000" dirty="0"/>
              <a:t>11.000 détenus confinés dans 36 prisons dont la santé est assurée par le SPF Justice </a:t>
            </a:r>
          </a:p>
          <a:p>
            <a:pPr lvl="1">
              <a:spcAft>
                <a:spcPts val="0"/>
              </a:spcAft>
            </a:pPr>
            <a:r>
              <a:rPr lang="fr-BE" sz="2000" dirty="0"/>
              <a:t>25.000 demandeurs de protection internationale dans des structures collectives et individuelles d’accueil et dont la santé est assurée par FEDASIL ou par le CPAS. </a:t>
            </a:r>
          </a:p>
          <a:p>
            <a:pPr lvl="1">
              <a:spcAft>
                <a:spcPts val="0"/>
              </a:spcAft>
            </a:pPr>
            <a:r>
              <a:rPr lang="fr-BE" sz="2000" dirty="0"/>
              <a:t>125.000 personnes sans titre de séjour dont la santé est assurée par les CPAS via l’aide médicale urgente (cette population augmente la population bruxelloise de 8% donc toutes les statistiques sont fausses). </a:t>
            </a:r>
          </a:p>
          <a:p>
            <a:pPr marL="266700" lvl="1" indent="0">
              <a:spcAft>
                <a:spcPts val="0"/>
              </a:spcAft>
              <a:buNone/>
            </a:pPr>
            <a:endParaRPr lang="fr-BE" sz="2000" dirty="0"/>
          </a:p>
          <a:p>
            <a:pPr lvl="1">
              <a:spcAft>
                <a:spcPts val="0"/>
              </a:spcAft>
              <a:buFont typeface="Wingdings" panose="05000000000000000000" pitchFamily="2" charset="2"/>
              <a:buChar char="è"/>
            </a:pPr>
            <a:r>
              <a:rPr lang="fr-BE" sz="2000" dirty="0">
                <a:solidFill>
                  <a:schemeClr val="tx1"/>
                </a:solidFill>
              </a:rPr>
              <a:t>La proposition est d’intégrer les demandeurs de protection internationale, les personnes incarcérées et les personnes sans-titre de séjour dans l’assurance maladie-invalidité dans le cadre du Covid19 parce que cela permet  : </a:t>
            </a:r>
          </a:p>
          <a:p>
            <a:pPr lvl="2">
              <a:spcAft>
                <a:spcPts val="0"/>
              </a:spcAft>
              <a:buFont typeface="Wingdings" panose="05000000000000000000" pitchFamily="2" charset="2"/>
              <a:buChar char="è"/>
            </a:pPr>
            <a:r>
              <a:rPr lang="fr-BE" sz="1800" dirty="0">
                <a:solidFill>
                  <a:schemeClr val="tx1"/>
                </a:solidFill>
              </a:rPr>
              <a:t>Un  protocole unique de prise en charge (éviter les risques rencontrés dans les MR / MRS)</a:t>
            </a:r>
          </a:p>
          <a:p>
            <a:pPr lvl="2">
              <a:spcAft>
                <a:spcPts val="0"/>
              </a:spcAft>
              <a:buFont typeface="Wingdings" panose="05000000000000000000" pitchFamily="2" charset="2"/>
              <a:buChar char="è"/>
            </a:pPr>
            <a:r>
              <a:rPr lang="fr-BE" sz="1800" dirty="0">
                <a:solidFill>
                  <a:schemeClr val="tx1"/>
                </a:solidFill>
              </a:rPr>
              <a:t>Une meilleure identification des prescripteurs (et les messages). </a:t>
            </a:r>
          </a:p>
          <a:p>
            <a:pPr lvl="2">
              <a:spcAft>
                <a:spcPts val="0"/>
              </a:spcAft>
              <a:buFont typeface="Wingdings" panose="05000000000000000000" pitchFamily="2" charset="2"/>
              <a:buChar char="è"/>
            </a:pPr>
            <a:r>
              <a:rPr lang="fr-BE" sz="1800" dirty="0">
                <a:solidFill>
                  <a:schemeClr val="tx1"/>
                </a:solidFill>
              </a:rPr>
              <a:t>Une rationalisation des soins (et l’ouverture d’un DMG)</a:t>
            </a:r>
          </a:p>
          <a:p>
            <a:pPr lvl="2">
              <a:spcAft>
                <a:spcPts val="0"/>
              </a:spcAft>
              <a:buFont typeface="Wingdings" panose="05000000000000000000" pitchFamily="2" charset="2"/>
              <a:buChar char="è"/>
            </a:pPr>
            <a:r>
              <a:rPr lang="fr-BE" sz="1800" dirty="0">
                <a:solidFill>
                  <a:schemeClr val="tx1"/>
                </a:solidFill>
              </a:rPr>
              <a:t>Une harmonisation des soins couverts (chaque CPAS fait ses listes </a:t>
            </a:r>
            <a:r>
              <a:rPr lang="fr-BE" sz="1800" dirty="0">
                <a:solidFill>
                  <a:schemeClr val="tx1"/>
                </a:solidFill>
                <a:sym typeface="Wingdings" panose="05000000000000000000" pitchFamily="2" charset="2"/>
              </a:rPr>
              <a:t> inefficient)</a:t>
            </a:r>
          </a:p>
          <a:p>
            <a:pPr lvl="2">
              <a:spcAft>
                <a:spcPts val="0"/>
              </a:spcAft>
              <a:buFont typeface="Wingdings" panose="05000000000000000000" pitchFamily="2" charset="2"/>
              <a:buChar char="è"/>
            </a:pPr>
            <a:r>
              <a:rPr lang="fr-BE" sz="1800" dirty="0">
                <a:solidFill>
                  <a:schemeClr val="tx1"/>
                </a:solidFill>
                <a:sym typeface="Wingdings" panose="05000000000000000000" pitchFamily="2" charset="2"/>
              </a:rPr>
              <a:t>Une meilleure continuité de soins puisque ces publics en ont plus besoin que d’autres. </a:t>
            </a:r>
            <a:endParaRPr lang="fr-BE" sz="1800" dirty="0">
              <a:solidFill>
                <a:schemeClr val="tx1"/>
              </a:solidFill>
            </a:endParaRPr>
          </a:p>
          <a:p>
            <a:pPr marL="266700" lvl="1" indent="0">
              <a:spcAft>
                <a:spcPts val="0"/>
              </a:spcAft>
              <a:buNone/>
            </a:pPr>
            <a:endParaRPr lang="fr-BE" sz="2000" dirty="0"/>
          </a:p>
          <a:p>
            <a:pPr lvl="1">
              <a:spcAft>
                <a:spcPts val="0"/>
              </a:spcAft>
            </a:pPr>
            <a:endParaRPr lang="fr-BE" sz="2000" dirty="0"/>
          </a:p>
          <a:p>
            <a:pPr>
              <a:spcAft>
                <a:spcPts val="0"/>
              </a:spcAft>
            </a:pPr>
            <a:endParaRPr lang="fr-BE" sz="2000" dirty="0"/>
          </a:p>
        </p:txBody>
      </p:sp>
      <p:sp>
        <p:nvSpPr>
          <p:cNvPr id="3" name="Date Placeholder 2">
            <a:extLst>
              <a:ext uri="{FF2B5EF4-FFF2-40B4-BE49-F238E27FC236}">
                <a16:creationId xmlns:a16="http://schemas.microsoft.com/office/drawing/2014/main" id="{68735D08-EEBA-492F-971D-8525C63220F2}"/>
              </a:ext>
            </a:extLst>
          </p:cNvPr>
          <p:cNvSpPr>
            <a:spLocks noGrp="1"/>
          </p:cNvSpPr>
          <p:nvPr>
            <p:ph type="dt" sz="half" idx="10"/>
          </p:nvPr>
        </p:nvSpPr>
        <p:spPr/>
        <p:txBody>
          <a:bodyPr/>
          <a:lstStyle/>
          <a:p>
            <a:fld id="{ED02F216-F139-423A-A170-E3824D3790AE}" type="datetime4">
              <a:rPr lang="nl-NL" noProof="0" smtClean="0"/>
              <a:t>22 april 2020</a:t>
            </a:fld>
            <a:endParaRPr lang="nl-NL" noProof="0"/>
          </a:p>
        </p:txBody>
      </p:sp>
      <p:sp>
        <p:nvSpPr>
          <p:cNvPr id="12" name="Text Placeholder 11">
            <a:extLst>
              <a:ext uri="{FF2B5EF4-FFF2-40B4-BE49-F238E27FC236}">
                <a16:creationId xmlns:a16="http://schemas.microsoft.com/office/drawing/2014/main" id="{A5C6C34B-F082-448B-BC10-248E50C8CFE2}"/>
              </a:ext>
            </a:extLst>
          </p:cNvPr>
          <p:cNvSpPr>
            <a:spLocks noGrp="1"/>
          </p:cNvSpPr>
          <p:nvPr>
            <p:ph type="body" sz="quarter" idx="15"/>
          </p:nvPr>
        </p:nvSpPr>
        <p:spPr/>
        <p:txBody>
          <a:bodyPr/>
          <a:lstStyle/>
          <a:p>
            <a:endParaRPr lang="fr-BE"/>
          </a:p>
        </p:txBody>
      </p:sp>
      <p:sp>
        <p:nvSpPr>
          <p:cNvPr id="11" name="Text Placeholder 10">
            <a:extLst>
              <a:ext uri="{FF2B5EF4-FFF2-40B4-BE49-F238E27FC236}">
                <a16:creationId xmlns:a16="http://schemas.microsoft.com/office/drawing/2014/main" id="{30ABBC12-D21D-48A2-97FA-3B2177CA0B75}"/>
              </a:ext>
            </a:extLst>
          </p:cNvPr>
          <p:cNvSpPr>
            <a:spLocks noGrp="1"/>
          </p:cNvSpPr>
          <p:nvPr>
            <p:ph type="body" sz="quarter" idx="14"/>
          </p:nvPr>
        </p:nvSpPr>
        <p:spPr/>
        <p:txBody>
          <a:bodyPr/>
          <a:lstStyle/>
          <a:p>
            <a:endParaRPr lang="fr-BE"/>
          </a:p>
        </p:txBody>
      </p:sp>
      <p:sp>
        <p:nvSpPr>
          <p:cNvPr id="6" name="Slide Number Placeholder 5">
            <a:extLst>
              <a:ext uri="{FF2B5EF4-FFF2-40B4-BE49-F238E27FC236}">
                <a16:creationId xmlns:a16="http://schemas.microsoft.com/office/drawing/2014/main" id="{CCD3C947-4CD2-4A8B-903B-5A54810C3815}"/>
              </a:ext>
            </a:extLst>
          </p:cNvPr>
          <p:cNvSpPr>
            <a:spLocks noGrp="1"/>
          </p:cNvSpPr>
          <p:nvPr>
            <p:ph type="sldNum" sz="quarter" idx="12"/>
          </p:nvPr>
        </p:nvSpPr>
        <p:spPr/>
        <p:txBody>
          <a:bodyPr/>
          <a:lstStyle/>
          <a:p>
            <a:fld id="{D7B5DC5B-6873-43DB-ADC7-B15ACCE0DFDB}" type="slidenum">
              <a:rPr lang="nl-NL" noProof="0" smtClean="0"/>
              <a:t>12</a:t>
            </a:fld>
            <a:endParaRPr lang="nl-NL" noProof="0"/>
          </a:p>
        </p:txBody>
      </p:sp>
      <p:sp>
        <p:nvSpPr>
          <p:cNvPr id="13" name="Text Placeholder 12">
            <a:extLst>
              <a:ext uri="{FF2B5EF4-FFF2-40B4-BE49-F238E27FC236}">
                <a16:creationId xmlns:a16="http://schemas.microsoft.com/office/drawing/2014/main" id="{E64FBBC8-D5E1-4166-98E9-1622C66539F9}"/>
              </a:ext>
            </a:extLst>
          </p:cNvPr>
          <p:cNvSpPr>
            <a:spLocks noGrp="1"/>
          </p:cNvSpPr>
          <p:nvPr>
            <p:ph type="body" sz="quarter" idx="16"/>
          </p:nvPr>
        </p:nvSpPr>
        <p:spPr/>
        <p:txBody>
          <a:bodyPr/>
          <a:lstStyle/>
          <a:p>
            <a:endParaRPr lang="fr-BE"/>
          </a:p>
        </p:txBody>
      </p:sp>
      <p:sp>
        <p:nvSpPr>
          <p:cNvPr id="14" name="Text Placeholder 13">
            <a:extLst>
              <a:ext uri="{FF2B5EF4-FFF2-40B4-BE49-F238E27FC236}">
                <a16:creationId xmlns:a16="http://schemas.microsoft.com/office/drawing/2014/main" id="{781A669F-F8BA-4D32-9EE5-A1565FBD82AB}"/>
              </a:ext>
            </a:extLst>
          </p:cNvPr>
          <p:cNvSpPr>
            <a:spLocks noGrp="1"/>
          </p:cNvSpPr>
          <p:nvPr>
            <p:ph type="body" sz="quarter" idx="17"/>
          </p:nvPr>
        </p:nvSpPr>
        <p:spPr/>
        <p:txBody>
          <a:bodyPr/>
          <a:lstStyle/>
          <a:p>
            <a:endParaRPr lang="fr-BE"/>
          </a:p>
        </p:txBody>
      </p:sp>
      <p:sp>
        <p:nvSpPr>
          <p:cNvPr id="10" name="Text Placeholder 9">
            <a:extLst>
              <a:ext uri="{FF2B5EF4-FFF2-40B4-BE49-F238E27FC236}">
                <a16:creationId xmlns:a16="http://schemas.microsoft.com/office/drawing/2014/main" id="{FFB501F1-B709-42E1-BF37-C4C27CF364F8}"/>
              </a:ext>
            </a:extLst>
          </p:cNvPr>
          <p:cNvSpPr>
            <a:spLocks noGrp="1"/>
          </p:cNvSpPr>
          <p:nvPr>
            <p:ph type="body" sz="quarter" idx="19"/>
          </p:nvPr>
        </p:nvSpPr>
        <p:spPr/>
        <p:txBody>
          <a:bodyPr/>
          <a:lstStyle/>
          <a:p>
            <a:r>
              <a:rPr lang="fr-BE" dirty="0"/>
              <a:t>Question 6 : sur les publics à double risque épidémiologique </a:t>
            </a:r>
          </a:p>
        </p:txBody>
      </p:sp>
    </p:spTree>
    <p:extLst>
      <p:ext uri="{BB962C8B-B14F-4D97-AF65-F5344CB8AC3E}">
        <p14:creationId xmlns:p14="http://schemas.microsoft.com/office/powerpoint/2010/main" val="280090750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8735D08-EEBA-492F-971D-8525C63220F2}"/>
              </a:ext>
            </a:extLst>
          </p:cNvPr>
          <p:cNvSpPr>
            <a:spLocks noGrp="1"/>
          </p:cNvSpPr>
          <p:nvPr>
            <p:ph type="dt" sz="half" idx="10"/>
          </p:nvPr>
        </p:nvSpPr>
        <p:spPr/>
        <p:txBody>
          <a:bodyPr/>
          <a:lstStyle/>
          <a:p>
            <a:fld id="{ED02F216-F139-423A-A170-E3824D3790AE}" type="datetime4">
              <a:rPr lang="nl-NL" noProof="0" smtClean="0"/>
              <a:t>22 april 2020</a:t>
            </a:fld>
            <a:endParaRPr lang="nl-NL" noProof="0"/>
          </a:p>
        </p:txBody>
      </p:sp>
      <p:sp>
        <p:nvSpPr>
          <p:cNvPr id="12" name="Text Placeholder 11">
            <a:extLst>
              <a:ext uri="{FF2B5EF4-FFF2-40B4-BE49-F238E27FC236}">
                <a16:creationId xmlns:a16="http://schemas.microsoft.com/office/drawing/2014/main" id="{A5C6C34B-F082-448B-BC10-248E50C8CFE2}"/>
              </a:ext>
            </a:extLst>
          </p:cNvPr>
          <p:cNvSpPr>
            <a:spLocks noGrp="1"/>
          </p:cNvSpPr>
          <p:nvPr>
            <p:ph type="body" sz="quarter" idx="15"/>
          </p:nvPr>
        </p:nvSpPr>
        <p:spPr/>
        <p:txBody>
          <a:bodyPr/>
          <a:lstStyle/>
          <a:p>
            <a:endParaRPr lang="fr-BE"/>
          </a:p>
        </p:txBody>
      </p:sp>
      <p:sp>
        <p:nvSpPr>
          <p:cNvPr id="11" name="Text Placeholder 10">
            <a:extLst>
              <a:ext uri="{FF2B5EF4-FFF2-40B4-BE49-F238E27FC236}">
                <a16:creationId xmlns:a16="http://schemas.microsoft.com/office/drawing/2014/main" id="{30ABBC12-D21D-48A2-97FA-3B2177CA0B75}"/>
              </a:ext>
            </a:extLst>
          </p:cNvPr>
          <p:cNvSpPr>
            <a:spLocks noGrp="1"/>
          </p:cNvSpPr>
          <p:nvPr>
            <p:ph type="body" sz="quarter" idx="14"/>
          </p:nvPr>
        </p:nvSpPr>
        <p:spPr/>
        <p:txBody>
          <a:bodyPr/>
          <a:lstStyle/>
          <a:p>
            <a:endParaRPr lang="fr-BE"/>
          </a:p>
        </p:txBody>
      </p:sp>
      <p:sp>
        <p:nvSpPr>
          <p:cNvPr id="6" name="Slide Number Placeholder 5">
            <a:extLst>
              <a:ext uri="{FF2B5EF4-FFF2-40B4-BE49-F238E27FC236}">
                <a16:creationId xmlns:a16="http://schemas.microsoft.com/office/drawing/2014/main" id="{CCD3C947-4CD2-4A8B-903B-5A54810C3815}"/>
              </a:ext>
            </a:extLst>
          </p:cNvPr>
          <p:cNvSpPr>
            <a:spLocks noGrp="1"/>
          </p:cNvSpPr>
          <p:nvPr>
            <p:ph type="sldNum" sz="quarter" idx="12"/>
          </p:nvPr>
        </p:nvSpPr>
        <p:spPr/>
        <p:txBody>
          <a:bodyPr/>
          <a:lstStyle/>
          <a:p>
            <a:fld id="{D7B5DC5B-6873-43DB-ADC7-B15ACCE0DFDB}" type="slidenum">
              <a:rPr lang="nl-NL" noProof="0" smtClean="0"/>
              <a:t>2</a:t>
            </a:fld>
            <a:endParaRPr lang="nl-NL" noProof="0"/>
          </a:p>
        </p:txBody>
      </p:sp>
      <p:sp>
        <p:nvSpPr>
          <p:cNvPr id="13" name="Text Placeholder 12">
            <a:extLst>
              <a:ext uri="{FF2B5EF4-FFF2-40B4-BE49-F238E27FC236}">
                <a16:creationId xmlns:a16="http://schemas.microsoft.com/office/drawing/2014/main" id="{E64FBBC8-D5E1-4166-98E9-1622C66539F9}"/>
              </a:ext>
            </a:extLst>
          </p:cNvPr>
          <p:cNvSpPr>
            <a:spLocks noGrp="1"/>
          </p:cNvSpPr>
          <p:nvPr>
            <p:ph type="body" sz="quarter" idx="16"/>
          </p:nvPr>
        </p:nvSpPr>
        <p:spPr/>
        <p:txBody>
          <a:bodyPr/>
          <a:lstStyle/>
          <a:p>
            <a:endParaRPr lang="fr-BE"/>
          </a:p>
        </p:txBody>
      </p:sp>
      <p:sp>
        <p:nvSpPr>
          <p:cNvPr id="14" name="Text Placeholder 13">
            <a:extLst>
              <a:ext uri="{FF2B5EF4-FFF2-40B4-BE49-F238E27FC236}">
                <a16:creationId xmlns:a16="http://schemas.microsoft.com/office/drawing/2014/main" id="{781A669F-F8BA-4D32-9EE5-A1565FBD82AB}"/>
              </a:ext>
            </a:extLst>
          </p:cNvPr>
          <p:cNvSpPr>
            <a:spLocks noGrp="1"/>
          </p:cNvSpPr>
          <p:nvPr>
            <p:ph type="body" sz="quarter" idx="17"/>
          </p:nvPr>
        </p:nvSpPr>
        <p:spPr/>
        <p:txBody>
          <a:bodyPr/>
          <a:lstStyle/>
          <a:p>
            <a:endParaRPr lang="fr-BE"/>
          </a:p>
        </p:txBody>
      </p:sp>
      <p:sp>
        <p:nvSpPr>
          <p:cNvPr id="10" name="Text Placeholder 9">
            <a:extLst>
              <a:ext uri="{FF2B5EF4-FFF2-40B4-BE49-F238E27FC236}">
                <a16:creationId xmlns:a16="http://schemas.microsoft.com/office/drawing/2014/main" id="{FFB501F1-B709-42E1-BF37-C4C27CF364F8}"/>
              </a:ext>
            </a:extLst>
          </p:cNvPr>
          <p:cNvSpPr>
            <a:spLocks noGrp="1"/>
          </p:cNvSpPr>
          <p:nvPr>
            <p:ph type="body" sz="quarter" idx="19"/>
          </p:nvPr>
        </p:nvSpPr>
        <p:spPr/>
        <p:txBody>
          <a:bodyPr/>
          <a:lstStyle/>
          <a:p>
            <a:r>
              <a:rPr lang="fr-BE" dirty="0"/>
              <a:t>Groupes à risque nécessitant une attention particulière (source BNB)</a:t>
            </a:r>
          </a:p>
        </p:txBody>
      </p:sp>
      <p:sp>
        <p:nvSpPr>
          <p:cNvPr id="16" name="Vertical Text Placeholder 8">
            <a:extLst>
              <a:ext uri="{FF2B5EF4-FFF2-40B4-BE49-F238E27FC236}">
                <a16:creationId xmlns:a16="http://schemas.microsoft.com/office/drawing/2014/main" id="{C1D8C24B-17AB-462D-AA13-1486C0451F31}"/>
              </a:ext>
            </a:extLst>
          </p:cNvPr>
          <p:cNvSpPr>
            <a:spLocks noGrp="1"/>
          </p:cNvSpPr>
          <p:nvPr>
            <p:ph type="body" orient="vert" idx="1"/>
          </p:nvPr>
        </p:nvSpPr>
        <p:spPr>
          <a:xfrm>
            <a:off x="1079500" y="798878"/>
            <a:ext cx="10895999" cy="3975394"/>
          </a:xfrm>
        </p:spPr>
        <p:txBody>
          <a:bodyPr/>
          <a:lstStyle/>
          <a:p>
            <a:pPr marL="342900" indent="-342900">
              <a:buFont typeface="+mj-lt"/>
              <a:buAutoNum type="arabicPeriod"/>
            </a:pPr>
            <a:r>
              <a:rPr lang="fr-BE" b="1" dirty="0"/>
              <a:t>Travailleurs sous contrat temporaire</a:t>
            </a:r>
          </a:p>
          <a:p>
            <a:pPr marL="342900" indent="-342900">
              <a:buFont typeface="+mj-lt"/>
              <a:buAutoNum type="arabicPeriod"/>
            </a:pPr>
            <a:r>
              <a:rPr lang="fr-BE" b="1" dirty="0"/>
              <a:t>Travailleurs intérimaires</a:t>
            </a:r>
          </a:p>
          <a:p>
            <a:pPr marL="342900" indent="-342900">
              <a:buFont typeface="+mj-lt"/>
              <a:buAutoNum type="arabicPeriod"/>
            </a:pPr>
            <a:r>
              <a:rPr lang="fr-BE" b="1" dirty="0">
                <a:solidFill>
                  <a:srgbClr val="FF0000"/>
                </a:solidFill>
              </a:rPr>
              <a:t>Travailleurs de plateforme et de l’économie collaborative</a:t>
            </a:r>
          </a:p>
          <a:p>
            <a:pPr marL="342900" indent="-342900">
              <a:buFont typeface="+mj-lt"/>
              <a:buAutoNum type="arabicPeriod"/>
            </a:pPr>
            <a:r>
              <a:rPr lang="fr-BE" b="1" dirty="0"/>
              <a:t>Artistes et travailleurs freelances</a:t>
            </a:r>
          </a:p>
          <a:p>
            <a:pPr marL="342900" indent="-342900">
              <a:buFont typeface="+mj-lt"/>
              <a:buAutoNum type="arabicPeriod"/>
            </a:pPr>
            <a:r>
              <a:rPr lang="fr-BE" b="1" dirty="0" err="1"/>
              <a:t>Flexi</a:t>
            </a:r>
            <a:r>
              <a:rPr lang="fr-BE" b="1" dirty="0"/>
              <a:t>-jobs</a:t>
            </a:r>
          </a:p>
          <a:p>
            <a:pPr marL="342900" indent="-342900">
              <a:buFont typeface="+mj-lt"/>
              <a:buAutoNum type="arabicPeriod" startAt="6"/>
            </a:pPr>
            <a:r>
              <a:rPr lang="fr-BE" b="1" dirty="0"/>
              <a:t>Indépendants complémentaires à faible revenus/pensionnés</a:t>
            </a:r>
          </a:p>
          <a:p>
            <a:pPr marL="342900" indent="-342900">
              <a:buFont typeface="+mj-lt"/>
              <a:buAutoNum type="arabicPeriod" startAt="7"/>
            </a:pPr>
            <a:r>
              <a:rPr lang="fr-BE" b="1" dirty="0">
                <a:solidFill>
                  <a:srgbClr val="FF0000"/>
                </a:solidFill>
              </a:rPr>
              <a:t>Travailleurs ALE – travailleurs de proximité</a:t>
            </a:r>
          </a:p>
          <a:p>
            <a:pPr marL="342900" indent="-342900">
              <a:buFont typeface="+mj-lt"/>
              <a:buAutoNum type="arabicPeriod" startAt="8"/>
            </a:pPr>
            <a:r>
              <a:rPr lang="fr-BE" b="1" dirty="0"/>
              <a:t>Étudiants jobistes</a:t>
            </a:r>
          </a:p>
          <a:p>
            <a:pPr marL="342900" indent="-342900">
              <a:buFont typeface="+mj-lt"/>
              <a:buAutoNum type="arabicPeriod" startAt="8"/>
            </a:pPr>
            <a:r>
              <a:rPr lang="fr-BE" b="1" dirty="0">
                <a:solidFill>
                  <a:srgbClr val="FF0000"/>
                </a:solidFill>
              </a:rPr>
              <a:t>Travailleurs au noir</a:t>
            </a:r>
          </a:p>
          <a:p>
            <a:pPr marL="342900" indent="-342900">
              <a:buFont typeface="+mj-lt"/>
              <a:buAutoNum type="arabicPeriod" startAt="8"/>
            </a:pPr>
            <a:r>
              <a:rPr lang="fr-BE" b="1" dirty="0"/>
              <a:t>Demandeurs d’emploi</a:t>
            </a:r>
          </a:p>
          <a:p>
            <a:pPr marL="342900" indent="-342900">
              <a:buFont typeface="+mj-lt"/>
              <a:buAutoNum type="arabicPeriod" startAt="11"/>
            </a:pPr>
            <a:r>
              <a:rPr lang="fr-BE" b="1" dirty="0">
                <a:solidFill>
                  <a:srgbClr val="FF0000"/>
                </a:solidFill>
              </a:rPr>
              <a:t>Personnes en formation</a:t>
            </a:r>
          </a:p>
          <a:p>
            <a:pPr marL="342900" indent="-342900">
              <a:buFont typeface="+mj-lt"/>
              <a:buAutoNum type="arabicPeriod" startAt="11"/>
            </a:pPr>
            <a:r>
              <a:rPr lang="fr-BE" b="1" dirty="0">
                <a:solidFill>
                  <a:srgbClr val="FF0000"/>
                </a:solidFill>
              </a:rPr>
              <a:t>Travailleurs en chômage temporaire et malades</a:t>
            </a:r>
          </a:p>
          <a:p>
            <a:pPr marL="342900" indent="-342900">
              <a:buFont typeface="+mj-lt"/>
              <a:buAutoNum type="arabicPeriod" startAt="11"/>
            </a:pPr>
            <a:r>
              <a:rPr lang="fr-BE" b="1" dirty="0">
                <a:solidFill>
                  <a:srgbClr val="FF0000"/>
                </a:solidFill>
              </a:rPr>
              <a:t>Parents devant prendre un congé parental</a:t>
            </a:r>
          </a:p>
          <a:p>
            <a:pPr marL="342900" indent="-342900">
              <a:buFont typeface="+mj-lt"/>
              <a:buAutoNum type="arabicPeriod" startAt="11"/>
            </a:pPr>
            <a:r>
              <a:rPr lang="fr-BE" b="1" dirty="0">
                <a:solidFill>
                  <a:srgbClr val="FF0000"/>
                </a:solidFill>
              </a:rPr>
              <a:t>Travailleurs frontaliers et travailleurs détachés</a:t>
            </a:r>
          </a:p>
          <a:p>
            <a:pPr marL="342900" indent="-342900">
              <a:buFont typeface="+mj-lt"/>
              <a:buAutoNum type="arabicPeriod" startAt="11"/>
            </a:pPr>
            <a:r>
              <a:rPr lang="fr-BE" b="1" dirty="0">
                <a:solidFill>
                  <a:srgbClr val="FF0000"/>
                </a:solidFill>
              </a:rPr>
              <a:t>Travailleurs contraints au télétravail ayant dû faire des dépenses liés à ce télétravail</a:t>
            </a:r>
          </a:p>
          <a:p>
            <a:pPr marL="342900" indent="-342900">
              <a:buFont typeface="+mj-lt"/>
              <a:buAutoNum type="arabicPeriod" startAt="8"/>
            </a:pPr>
            <a:endParaRPr lang="fr-BE" b="1" dirty="0"/>
          </a:p>
          <a:p>
            <a:pPr marL="342900" indent="-342900">
              <a:buFont typeface="+mj-lt"/>
              <a:buAutoNum type="arabicPeriod"/>
            </a:pPr>
            <a:endParaRPr lang="fr-BE" b="1" dirty="0"/>
          </a:p>
          <a:p>
            <a:pPr marL="342900" indent="-342900">
              <a:buFont typeface="+mj-lt"/>
              <a:buAutoNum type="arabicPeriod"/>
            </a:pPr>
            <a:endParaRPr lang="fr-BE" b="1" dirty="0"/>
          </a:p>
        </p:txBody>
      </p:sp>
      <p:sp>
        <p:nvSpPr>
          <p:cNvPr id="4" name="ZoneTexte 3"/>
          <p:cNvSpPr txBox="1"/>
          <p:nvPr/>
        </p:nvSpPr>
        <p:spPr>
          <a:xfrm>
            <a:off x="7486650" y="2076450"/>
            <a:ext cx="4345349" cy="3316700"/>
          </a:xfrm>
          <a:prstGeom prst="rect">
            <a:avLst/>
          </a:prstGeom>
          <a:noFill/>
        </p:spPr>
        <p:txBody>
          <a:bodyPr wrap="square" lIns="0" tIns="0" rIns="0" bIns="0" rtlCol="0">
            <a:noAutofit/>
          </a:bodyPr>
          <a:lstStyle/>
          <a:p>
            <a:pPr algn="l"/>
            <a:r>
              <a:rPr lang="fr-BE" dirty="0">
                <a:solidFill>
                  <a:srgbClr val="0076C8"/>
                </a:solidFill>
                <a:latin typeface="Segoe UI Semibold" panose="020B0702040204020203" pitchFamily="34" charset="0"/>
                <a:cs typeface="Segoe UI Semibold" panose="020B0702040204020203" pitchFamily="34" charset="0"/>
              </a:rPr>
              <a:t>Auxquels il faut ajouter</a:t>
            </a:r>
          </a:p>
          <a:p>
            <a:pPr marL="285750" indent="-285750" algn="l">
              <a:buFont typeface="Arial" panose="020B0604020202020204" pitchFamily="34" charset="0"/>
              <a:buChar char="•"/>
            </a:pPr>
            <a:r>
              <a:rPr lang="fr-BE" dirty="0">
                <a:solidFill>
                  <a:srgbClr val="0076C8"/>
                </a:solidFill>
                <a:latin typeface="Segoe UI Semibold" panose="020B0702040204020203" pitchFamily="34" charset="0"/>
                <a:cs typeface="Segoe UI Semibold" panose="020B0702040204020203" pitchFamily="34" charset="0"/>
              </a:rPr>
              <a:t>Les 6.000 d</a:t>
            </a:r>
            <a:r>
              <a:rPr lang="fr-BE" sz="1800" b="0" noProof="0" dirty="0" err="1">
                <a:solidFill>
                  <a:srgbClr val="0076C8"/>
                </a:solidFill>
                <a:latin typeface="Segoe UI Semibold" panose="020B0702040204020203" pitchFamily="34" charset="0"/>
                <a:cs typeface="Segoe UI Semibold" panose="020B0702040204020203" pitchFamily="34" charset="0"/>
              </a:rPr>
              <a:t>étenus</a:t>
            </a:r>
            <a:r>
              <a:rPr lang="fr-BE" sz="1800" b="0" noProof="0" dirty="0">
                <a:solidFill>
                  <a:srgbClr val="0076C8"/>
                </a:solidFill>
                <a:latin typeface="Segoe UI Semibold" panose="020B0702040204020203" pitchFamily="34" charset="0"/>
                <a:cs typeface="Segoe UI Semibold" panose="020B0702040204020203" pitchFamily="34" charset="0"/>
              </a:rPr>
              <a:t> qui perdent le travail qu’ils prestaient en prison</a:t>
            </a:r>
          </a:p>
          <a:p>
            <a:pPr marL="285750" indent="-285750" algn="l">
              <a:buFont typeface="Arial" panose="020B0604020202020204" pitchFamily="34" charset="0"/>
              <a:buChar char="•"/>
            </a:pPr>
            <a:r>
              <a:rPr lang="fr-BE" dirty="0">
                <a:solidFill>
                  <a:srgbClr val="0076C8"/>
                </a:solidFill>
                <a:latin typeface="Segoe UI Semibold" panose="020B0702040204020203" pitchFamily="34" charset="0"/>
                <a:cs typeface="Segoe UI Semibold" panose="020B0702040204020203" pitchFamily="34" charset="0"/>
              </a:rPr>
              <a:t>Les demandeurs d’asile qui travaillent</a:t>
            </a:r>
          </a:p>
          <a:p>
            <a:pPr marL="285750" indent="-285750" algn="l">
              <a:buFont typeface="Arial" panose="020B0604020202020204" pitchFamily="34" charset="0"/>
              <a:buChar char="•"/>
            </a:pPr>
            <a:r>
              <a:rPr lang="fr-BE" dirty="0">
                <a:solidFill>
                  <a:srgbClr val="0076C8"/>
                </a:solidFill>
                <a:latin typeface="Segoe UI Semibold" panose="020B0702040204020203" pitchFamily="34" charset="0"/>
                <a:cs typeface="Segoe UI Semibold" panose="020B0702040204020203" pitchFamily="34" charset="0"/>
              </a:rPr>
              <a:t>Les 50.000 sans papiers qui travaillent dans les différents secteurs : construction, textile, cueillette, </a:t>
            </a:r>
            <a:r>
              <a:rPr lang="fr-BE" dirty="0" err="1">
                <a:solidFill>
                  <a:srgbClr val="0076C8"/>
                </a:solidFill>
                <a:latin typeface="Segoe UI Semibold" panose="020B0702040204020203" pitchFamily="34" charset="0"/>
                <a:cs typeface="Segoe UI Semibold" panose="020B0702040204020203" pitchFamily="34" charset="0"/>
              </a:rPr>
              <a:t>horeca</a:t>
            </a:r>
            <a:r>
              <a:rPr lang="fr-BE" dirty="0">
                <a:solidFill>
                  <a:srgbClr val="0076C8"/>
                </a:solidFill>
                <a:latin typeface="Segoe UI Semibold" panose="020B0702040204020203" pitchFamily="34" charset="0"/>
                <a:cs typeface="Segoe UI Semibold" panose="020B0702040204020203" pitchFamily="34" charset="0"/>
              </a:rPr>
              <a:t>, prostitution… </a:t>
            </a:r>
          </a:p>
          <a:p>
            <a:pPr marL="285750" indent="-285750" algn="l">
              <a:buFont typeface="Arial" panose="020B0604020202020204" pitchFamily="34" charset="0"/>
              <a:buChar char="•"/>
            </a:pPr>
            <a:r>
              <a:rPr lang="fr-BE" sz="1800" b="0" noProof="0" dirty="0">
                <a:solidFill>
                  <a:srgbClr val="0076C8"/>
                </a:solidFill>
                <a:latin typeface="Segoe UI Semibold" panose="020B0702040204020203" pitchFamily="34" charset="0"/>
                <a:cs typeface="Segoe UI Semibold" panose="020B0702040204020203" pitchFamily="34" charset="0"/>
              </a:rPr>
              <a:t>Les 2.000 Européens précaires dits </a:t>
            </a:r>
            <a:r>
              <a:rPr lang="fr-BE" sz="1800" b="0" noProof="0" dirty="0" err="1">
                <a:solidFill>
                  <a:srgbClr val="0076C8"/>
                </a:solidFill>
                <a:latin typeface="Segoe UI Semibold" panose="020B0702040204020203" pitchFamily="34" charset="0"/>
                <a:cs typeface="Segoe UI Semibold" panose="020B0702040204020203" pitchFamily="34" charset="0"/>
              </a:rPr>
              <a:t>Roms</a:t>
            </a:r>
            <a:r>
              <a:rPr lang="fr-BE" sz="1800" b="0" noProof="0" dirty="0">
                <a:solidFill>
                  <a:srgbClr val="0076C8"/>
                </a:solidFill>
                <a:latin typeface="Segoe UI Semibold" panose="020B0702040204020203" pitchFamily="34" charset="0"/>
                <a:cs typeface="Segoe UI Semibold" panose="020B0702040204020203" pitchFamily="34" charset="0"/>
              </a:rPr>
              <a:t> qui vivent de travaux journaliers… </a:t>
            </a:r>
          </a:p>
          <a:p>
            <a:pPr marL="285750" indent="-285750" algn="l">
              <a:buFont typeface="Arial" panose="020B0604020202020204" pitchFamily="34" charset="0"/>
              <a:buChar char="•"/>
            </a:pPr>
            <a:endParaRPr lang="fr-BE" sz="1800" b="0" noProof="0" dirty="0">
              <a:solidFill>
                <a:srgbClr val="0076C8"/>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405485889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8735D08-EEBA-492F-971D-8525C63220F2}"/>
              </a:ext>
            </a:extLst>
          </p:cNvPr>
          <p:cNvSpPr>
            <a:spLocks noGrp="1"/>
          </p:cNvSpPr>
          <p:nvPr>
            <p:ph type="dt" sz="half" idx="10"/>
          </p:nvPr>
        </p:nvSpPr>
        <p:spPr/>
        <p:txBody>
          <a:bodyPr/>
          <a:lstStyle/>
          <a:p>
            <a:fld id="{ED02F216-F139-423A-A170-E3824D3790AE}" type="datetime4">
              <a:rPr lang="nl-NL" noProof="0" smtClean="0"/>
              <a:t>22 april 2020</a:t>
            </a:fld>
            <a:endParaRPr lang="nl-NL" noProof="0"/>
          </a:p>
        </p:txBody>
      </p:sp>
      <p:sp>
        <p:nvSpPr>
          <p:cNvPr id="12" name="Text Placeholder 11">
            <a:extLst>
              <a:ext uri="{FF2B5EF4-FFF2-40B4-BE49-F238E27FC236}">
                <a16:creationId xmlns:a16="http://schemas.microsoft.com/office/drawing/2014/main" id="{A5C6C34B-F082-448B-BC10-248E50C8CFE2}"/>
              </a:ext>
            </a:extLst>
          </p:cNvPr>
          <p:cNvSpPr>
            <a:spLocks noGrp="1"/>
          </p:cNvSpPr>
          <p:nvPr>
            <p:ph type="body" sz="quarter" idx="15"/>
          </p:nvPr>
        </p:nvSpPr>
        <p:spPr/>
        <p:txBody>
          <a:bodyPr/>
          <a:lstStyle/>
          <a:p>
            <a:endParaRPr lang="fr-BE"/>
          </a:p>
        </p:txBody>
      </p:sp>
      <p:sp>
        <p:nvSpPr>
          <p:cNvPr id="11" name="Text Placeholder 10">
            <a:extLst>
              <a:ext uri="{FF2B5EF4-FFF2-40B4-BE49-F238E27FC236}">
                <a16:creationId xmlns:a16="http://schemas.microsoft.com/office/drawing/2014/main" id="{30ABBC12-D21D-48A2-97FA-3B2177CA0B75}"/>
              </a:ext>
            </a:extLst>
          </p:cNvPr>
          <p:cNvSpPr>
            <a:spLocks noGrp="1"/>
          </p:cNvSpPr>
          <p:nvPr>
            <p:ph type="body" sz="quarter" idx="14"/>
          </p:nvPr>
        </p:nvSpPr>
        <p:spPr/>
        <p:txBody>
          <a:bodyPr/>
          <a:lstStyle/>
          <a:p>
            <a:endParaRPr lang="fr-BE"/>
          </a:p>
        </p:txBody>
      </p:sp>
      <p:sp>
        <p:nvSpPr>
          <p:cNvPr id="6" name="Slide Number Placeholder 5">
            <a:extLst>
              <a:ext uri="{FF2B5EF4-FFF2-40B4-BE49-F238E27FC236}">
                <a16:creationId xmlns:a16="http://schemas.microsoft.com/office/drawing/2014/main" id="{CCD3C947-4CD2-4A8B-903B-5A54810C3815}"/>
              </a:ext>
            </a:extLst>
          </p:cNvPr>
          <p:cNvSpPr>
            <a:spLocks noGrp="1"/>
          </p:cNvSpPr>
          <p:nvPr>
            <p:ph type="sldNum" sz="quarter" idx="12"/>
          </p:nvPr>
        </p:nvSpPr>
        <p:spPr/>
        <p:txBody>
          <a:bodyPr/>
          <a:lstStyle/>
          <a:p>
            <a:fld id="{D7B5DC5B-6873-43DB-ADC7-B15ACCE0DFDB}" type="slidenum">
              <a:rPr lang="nl-NL" noProof="0" smtClean="0"/>
              <a:t>3</a:t>
            </a:fld>
            <a:endParaRPr lang="nl-NL" noProof="0"/>
          </a:p>
        </p:txBody>
      </p:sp>
      <p:sp>
        <p:nvSpPr>
          <p:cNvPr id="13" name="Text Placeholder 12">
            <a:extLst>
              <a:ext uri="{FF2B5EF4-FFF2-40B4-BE49-F238E27FC236}">
                <a16:creationId xmlns:a16="http://schemas.microsoft.com/office/drawing/2014/main" id="{E64FBBC8-D5E1-4166-98E9-1622C66539F9}"/>
              </a:ext>
            </a:extLst>
          </p:cNvPr>
          <p:cNvSpPr>
            <a:spLocks noGrp="1"/>
          </p:cNvSpPr>
          <p:nvPr>
            <p:ph type="body" sz="quarter" idx="16"/>
          </p:nvPr>
        </p:nvSpPr>
        <p:spPr/>
        <p:txBody>
          <a:bodyPr/>
          <a:lstStyle/>
          <a:p>
            <a:endParaRPr lang="fr-BE"/>
          </a:p>
        </p:txBody>
      </p:sp>
      <p:sp>
        <p:nvSpPr>
          <p:cNvPr id="14" name="Text Placeholder 13">
            <a:extLst>
              <a:ext uri="{FF2B5EF4-FFF2-40B4-BE49-F238E27FC236}">
                <a16:creationId xmlns:a16="http://schemas.microsoft.com/office/drawing/2014/main" id="{781A669F-F8BA-4D32-9EE5-A1565FBD82AB}"/>
              </a:ext>
            </a:extLst>
          </p:cNvPr>
          <p:cNvSpPr>
            <a:spLocks noGrp="1"/>
          </p:cNvSpPr>
          <p:nvPr>
            <p:ph type="body" sz="quarter" idx="17"/>
          </p:nvPr>
        </p:nvSpPr>
        <p:spPr/>
        <p:txBody>
          <a:bodyPr/>
          <a:lstStyle/>
          <a:p>
            <a:endParaRPr lang="fr-BE"/>
          </a:p>
        </p:txBody>
      </p:sp>
      <p:sp>
        <p:nvSpPr>
          <p:cNvPr id="10" name="Text Placeholder 9">
            <a:extLst>
              <a:ext uri="{FF2B5EF4-FFF2-40B4-BE49-F238E27FC236}">
                <a16:creationId xmlns:a16="http://schemas.microsoft.com/office/drawing/2014/main" id="{FFB501F1-B709-42E1-BF37-C4C27CF364F8}"/>
              </a:ext>
            </a:extLst>
          </p:cNvPr>
          <p:cNvSpPr>
            <a:spLocks noGrp="1"/>
          </p:cNvSpPr>
          <p:nvPr>
            <p:ph type="body" sz="quarter" idx="19"/>
          </p:nvPr>
        </p:nvSpPr>
        <p:spPr>
          <a:xfrm>
            <a:off x="1079500" y="180000"/>
            <a:ext cx="10800000" cy="534909"/>
          </a:xfrm>
        </p:spPr>
        <p:txBody>
          <a:bodyPr/>
          <a:lstStyle/>
          <a:p>
            <a:r>
              <a:rPr lang="fr-BE" dirty="0"/>
              <a:t>Groupes à risque nécessitant une attention particulière (3mio </a:t>
            </a:r>
            <a:r>
              <a:rPr lang="fr-BE" dirty="0" err="1"/>
              <a:t>hab</a:t>
            </a:r>
            <a:r>
              <a:rPr lang="fr-BE" dirty="0"/>
              <a:t>)</a:t>
            </a:r>
          </a:p>
        </p:txBody>
      </p:sp>
      <mc:AlternateContent xmlns:mc="http://schemas.openxmlformats.org/markup-compatibility/2006" xmlns:cx1="http://schemas.microsoft.com/office/drawing/2015/9/8/chartex">
        <mc:Choice Requires="cx1">
          <p:graphicFrame>
            <p:nvGraphicFramePr>
              <p:cNvPr id="7" name="Graphique 6"/>
              <p:cNvGraphicFramePr/>
              <p:nvPr>
                <p:extLst>
                  <p:ext uri="{D42A27DB-BD31-4B8C-83A1-F6EECF244321}">
                    <p14:modId xmlns:p14="http://schemas.microsoft.com/office/powerpoint/2010/main" val="1763071312"/>
                  </p:ext>
                </p:extLst>
              </p:nvPr>
            </p:nvGraphicFramePr>
            <p:xfrm>
              <a:off x="1047857" y="865834"/>
              <a:ext cx="10928142" cy="5463802"/>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7" name="Graphique 6"/>
              <p:cNvPicPr>
                <a:picLocks noGrp="1" noRot="1" noChangeAspect="1" noMove="1" noResize="1" noEditPoints="1" noAdjustHandles="1" noChangeArrowheads="1" noChangeShapeType="1"/>
              </p:cNvPicPr>
              <p:nvPr/>
            </p:nvPicPr>
            <p:blipFill>
              <a:blip r:embed="rId4"/>
              <a:stretch>
                <a:fillRect/>
              </a:stretch>
            </p:blipFill>
            <p:spPr>
              <a:xfrm>
                <a:off x="1047857" y="865834"/>
                <a:ext cx="10928142" cy="5463802"/>
              </a:xfrm>
              <a:prstGeom prst="rect">
                <a:avLst/>
              </a:prstGeom>
            </p:spPr>
          </p:pic>
        </mc:Fallback>
      </mc:AlternateContent>
    </p:spTree>
    <p:extLst>
      <p:ext uri="{BB962C8B-B14F-4D97-AF65-F5344CB8AC3E}">
        <p14:creationId xmlns:p14="http://schemas.microsoft.com/office/powerpoint/2010/main" val="32089950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Text Placeholder 8">
            <a:extLst>
              <a:ext uri="{FF2B5EF4-FFF2-40B4-BE49-F238E27FC236}">
                <a16:creationId xmlns:a16="http://schemas.microsoft.com/office/drawing/2014/main" id="{C1D8C24B-17AB-462D-AA13-1486C0451F31}"/>
              </a:ext>
            </a:extLst>
          </p:cNvPr>
          <p:cNvSpPr>
            <a:spLocks noGrp="1"/>
          </p:cNvSpPr>
          <p:nvPr>
            <p:ph type="body" orient="vert" idx="1"/>
          </p:nvPr>
        </p:nvSpPr>
        <p:spPr>
          <a:xfrm>
            <a:off x="1079500" y="865834"/>
            <a:ext cx="10895999" cy="5632166"/>
          </a:xfrm>
        </p:spPr>
        <p:txBody>
          <a:bodyPr/>
          <a:lstStyle/>
          <a:p>
            <a:pPr marL="342900" indent="-342900">
              <a:buFont typeface="+mj-lt"/>
              <a:buAutoNum type="arabicPeriod" startAt="6"/>
            </a:pPr>
            <a:endParaRPr lang="fr-BE" dirty="0"/>
          </a:p>
          <a:p>
            <a:pPr>
              <a:buFont typeface="Arial" panose="020B0604020202020204" pitchFamily="34" charset="0"/>
              <a:buChar char="•"/>
            </a:pPr>
            <a:r>
              <a:rPr lang="fr-BE" sz="4000" b="1" dirty="0"/>
              <a:t>16,4% des Belges vivent sous le seuil de pauvreté</a:t>
            </a:r>
          </a:p>
          <a:p>
            <a:pPr>
              <a:buFont typeface="Arial" panose="020B0604020202020204" pitchFamily="34" charset="0"/>
              <a:buChar char="•"/>
            </a:pPr>
            <a:r>
              <a:rPr lang="fr-BE" sz="4000" b="1" dirty="0"/>
              <a:t>336.691 personnes fichées à la BNB pour défaut de paiement (uniquement crédit </a:t>
            </a:r>
            <a:r>
              <a:rPr lang="fr-BE" sz="4000" b="1" dirty="0" err="1"/>
              <a:t>hyp</a:t>
            </a:r>
            <a:r>
              <a:rPr lang="fr-BE" sz="4000" b="1" dirty="0"/>
              <a:t> et conso, pas énergie, loyer, télécoms, santé)</a:t>
            </a:r>
          </a:p>
          <a:p>
            <a:pPr>
              <a:buFont typeface="Arial" panose="020B0604020202020204" pitchFamily="34" charset="0"/>
              <a:buChar char="•"/>
            </a:pPr>
            <a:r>
              <a:rPr lang="fr-BE" sz="4000" b="1" dirty="0"/>
              <a:t>475.615 familles monoparentales (soit 10% des ménages)</a:t>
            </a:r>
          </a:p>
        </p:txBody>
      </p:sp>
      <p:sp>
        <p:nvSpPr>
          <p:cNvPr id="3" name="Date Placeholder 2">
            <a:extLst>
              <a:ext uri="{FF2B5EF4-FFF2-40B4-BE49-F238E27FC236}">
                <a16:creationId xmlns:a16="http://schemas.microsoft.com/office/drawing/2014/main" id="{68735D08-EEBA-492F-971D-8525C63220F2}"/>
              </a:ext>
            </a:extLst>
          </p:cNvPr>
          <p:cNvSpPr>
            <a:spLocks noGrp="1"/>
          </p:cNvSpPr>
          <p:nvPr>
            <p:ph type="dt" sz="half" idx="10"/>
          </p:nvPr>
        </p:nvSpPr>
        <p:spPr/>
        <p:txBody>
          <a:bodyPr/>
          <a:lstStyle/>
          <a:p>
            <a:fld id="{ED02F216-F139-423A-A170-E3824D3790AE}" type="datetime4">
              <a:rPr lang="nl-NL" noProof="0" smtClean="0"/>
              <a:t>22 april 2020</a:t>
            </a:fld>
            <a:endParaRPr lang="nl-NL" noProof="0"/>
          </a:p>
        </p:txBody>
      </p:sp>
      <p:sp>
        <p:nvSpPr>
          <p:cNvPr id="12" name="Text Placeholder 11">
            <a:extLst>
              <a:ext uri="{FF2B5EF4-FFF2-40B4-BE49-F238E27FC236}">
                <a16:creationId xmlns:a16="http://schemas.microsoft.com/office/drawing/2014/main" id="{A5C6C34B-F082-448B-BC10-248E50C8CFE2}"/>
              </a:ext>
            </a:extLst>
          </p:cNvPr>
          <p:cNvSpPr>
            <a:spLocks noGrp="1"/>
          </p:cNvSpPr>
          <p:nvPr>
            <p:ph type="body" sz="quarter" idx="15"/>
          </p:nvPr>
        </p:nvSpPr>
        <p:spPr/>
        <p:txBody>
          <a:bodyPr/>
          <a:lstStyle/>
          <a:p>
            <a:endParaRPr lang="fr-BE"/>
          </a:p>
        </p:txBody>
      </p:sp>
      <p:sp>
        <p:nvSpPr>
          <p:cNvPr id="11" name="Text Placeholder 10">
            <a:extLst>
              <a:ext uri="{FF2B5EF4-FFF2-40B4-BE49-F238E27FC236}">
                <a16:creationId xmlns:a16="http://schemas.microsoft.com/office/drawing/2014/main" id="{30ABBC12-D21D-48A2-97FA-3B2177CA0B75}"/>
              </a:ext>
            </a:extLst>
          </p:cNvPr>
          <p:cNvSpPr>
            <a:spLocks noGrp="1"/>
          </p:cNvSpPr>
          <p:nvPr>
            <p:ph type="body" sz="quarter" idx="14"/>
          </p:nvPr>
        </p:nvSpPr>
        <p:spPr/>
        <p:txBody>
          <a:bodyPr/>
          <a:lstStyle/>
          <a:p>
            <a:endParaRPr lang="fr-BE"/>
          </a:p>
        </p:txBody>
      </p:sp>
      <p:sp>
        <p:nvSpPr>
          <p:cNvPr id="6" name="Slide Number Placeholder 5">
            <a:extLst>
              <a:ext uri="{FF2B5EF4-FFF2-40B4-BE49-F238E27FC236}">
                <a16:creationId xmlns:a16="http://schemas.microsoft.com/office/drawing/2014/main" id="{CCD3C947-4CD2-4A8B-903B-5A54810C3815}"/>
              </a:ext>
            </a:extLst>
          </p:cNvPr>
          <p:cNvSpPr>
            <a:spLocks noGrp="1"/>
          </p:cNvSpPr>
          <p:nvPr>
            <p:ph type="sldNum" sz="quarter" idx="12"/>
          </p:nvPr>
        </p:nvSpPr>
        <p:spPr/>
        <p:txBody>
          <a:bodyPr/>
          <a:lstStyle/>
          <a:p>
            <a:fld id="{D7B5DC5B-6873-43DB-ADC7-B15ACCE0DFDB}" type="slidenum">
              <a:rPr lang="nl-NL" noProof="0" smtClean="0"/>
              <a:t>4</a:t>
            </a:fld>
            <a:endParaRPr lang="nl-NL" noProof="0"/>
          </a:p>
        </p:txBody>
      </p:sp>
      <p:sp>
        <p:nvSpPr>
          <p:cNvPr id="13" name="Text Placeholder 12">
            <a:extLst>
              <a:ext uri="{FF2B5EF4-FFF2-40B4-BE49-F238E27FC236}">
                <a16:creationId xmlns:a16="http://schemas.microsoft.com/office/drawing/2014/main" id="{E64FBBC8-D5E1-4166-98E9-1622C66539F9}"/>
              </a:ext>
            </a:extLst>
          </p:cNvPr>
          <p:cNvSpPr>
            <a:spLocks noGrp="1"/>
          </p:cNvSpPr>
          <p:nvPr>
            <p:ph type="body" sz="quarter" idx="16"/>
          </p:nvPr>
        </p:nvSpPr>
        <p:spPr/>
        <p:txBody>
          <a:bodyPr/>
          <a:lstStyle/>
          <a:p>
            <a:endParaRPr lang="fr-BE"/>
          </a:p>
        </p:txBody>
      </p:sp>
      <p:sp>
        <p:nvSpPr>
          <p:cNvPr id="14" name="Text Placeholder 13">
            <a:extLst>
              <a:ext uri="{FF2B5EF4-FFF2-40B4-BE49-F238E27FC236}">
                <a16:creationId xmlns:a16="http://schemas.microsoft.com/office/drawing/2014/main" id="{781A669F-F8BA-4D32-9EE5-A1565FBD82AB}"/>
              </a:ext>
            </a:extLst>
          </p:cNvPr>
          <p:cNvSpPr>
            <a:spLocks noGrp="1"/>
          </p:cNvSpPr>
          <p:nvPr>
            <p:ph type="body" sz="quarter" idx="17"/>
          </p:nvPr>
        </p:nvSpPr>
        <p:spPr/>
        <p:txBody>
          <a:bodyPr/>
          <a:lstStyle/>
          <a:p>
            <a:endParaRPr lang="fr-BE"/>
          </a:p>
        </p:txBody>
      </p:sp>
      <p:sp>
        <p:nvSpPr>
          <p:cNvPr id="10" name="Text Placeholder 9">
            <a:extLst>
              <a:ext uri="{FF2B5EF4-FFF2-40B4-BE49-F238E27FC236}">
                <a16:creationId xmlns:a16="http://schemas.microsoft.com/office/drawing/2014/main" id="{FFB501F1-B709-42E1-BF37-C4C27CF364F8}"/>
              </a:ext>
            </a:extLst>
          </p:cNvPr>
          <p:cNvSpPr>
            <a:spLocks noGrp="1"/>
          </p:cNvSpPr>
          <p:nvPr>
            <p:ph type="body" sz="quarter" idx="19"/>
          </p:nvPr>
        </p:nvSpPr>
        <p:spPr/>
        <p:txBody>
          <a:bodyPr/>
          <a:lstStyle/>
          <a:p>
            <a:r>
              <a:rPr lang="fr-BE" dirty="0"/>
              <a:t>Précarité</a:t>
            </a:r>
          </a:p>
        </p:txBody>
      </p:sp>
    </p:spTree>
    <p:extLst>
      <p:ext uri="{BB962C8B-B14F-4D97-AF65-F5344CB8AC3E}">
        <p14:creationId xmlns:p14="http://schemas.microsoft.com/office/powerpoint/2010/main" val="161096818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922F84-98B6-43EB-916D-371DFB364CEE}"/>
              </a:ext>
            </a:extLst>
          </p:cNvPr>
          <p:cNvSpPr>
            <a:spLocks noGrp="1"/>
          </p:cNvSpPr>
          <p:nvPr>
            <p:ph type="body" sz="quarter" idx="15"/>
          </p:nvPr>
        </p:nvSpPr>
        <p:spPr/>
        <p:txBody>
          <a:bodyPr/>
          <a:lstStyle/>
          <a:p>
            <a:endParaRPr lang="fr-BE"/>
          </a:p>
        </p:txBody>
      </p:sp>
      <p:sp>
        <p:nvSpPr>
          <p:cNvPr id="5" name="Text Placeholder 4">
            <a:extLst>
              <a:ext uri="{FF2B5EF4-FFF2-40B4-BE49-F238E27FC236}">
                <a16:creationId xmlns:a16="http://schemas.microsoft.com/office/drawing/2014/main" id="{09F7D8C4-67C8-400B-8BC9-FAF2DA192DDD}"/>
              </a:ext>
            </a:extLst>
          </p:cNvPr>
          <p:cNvSpPr>
            <a:spLocks noGrp="1"/>
          </p:cNvSpPr>
          <p:nvPr>
            <p:ph type="body" sz="quarter" idx="14"/>
          </p:nvPr>
        </p:nvSpPr>
        <p:spPr/>
        <p:txBody>
          <a:bodyPr/>
          <a:lstStyle/>
          <a:p>
            <a:endParaRPr lang="fr-BE" dirty="0"/>
          </a:p>
        </p:txBody>
      </p:sp>
      <p:sp>
        <p:nvSpPr>
          <p:cNvPr id="6" name="Text Placeholder 5">
            <a:extLst>
              <a:ext uri="{FF2B5EF4-FFF2-40B4-BE49-F238E27FC236}">
                <a16:creationId xmlns:a16="http://schemas.microsoft.com/office/drawing/2014/main" id="{02225502-6031-4E8B-AEA0-334CDB8ACEC6}"/>
              </a:ext>
            </a:extLst>
          </p:cNvPr>
          <p:cNvSpPr>
            <a:spLocks noGrp="1"/>
          </p:cNvSpPr>
          <p:nvPr>
            <p:ph type="body" sz="quarter" idx="16"/>
          </p:nvPr>
        </p:nvSpPr>
        <p:spPr/>
        <p:txBody>
          <a:bodyPr/>
          <a:lstStyle/>
          <a:p>
            <a:endParaRPr lang="fr-BE"/>
          </a:p>
        </p:txBody>
      </p:sp>
      <p:sp>
        <p:nvSpPr>
          <p:cNvPr id="7" name="Text Placeholder 6">
            <a:extLst>
              <a:ext uri="{FF2B5EF4-FFF2-40B4-BE49-F238E27FC236}">
                <a16:creationId xmlns:a16="http://schemas.microsoft.com/office/drawing/2014/main" id="{DF4A9B11-6975-4FCF-A299-AECB38746746}"/>
              </a:ext>
            </a:extLst>
          </p:cNvPr>
          <p:cNvSpPr>
            <a:spLocks noGrp="1"/>
          </p:cNvSpPr>
          <p:nvPr>
            <p:ph type="body" sz="quarter" idx="17"/>
          </p:nvPr>
        </p:nvSpPr>
        <p:spPr/>
        <p:txBody>
          <a:bodyPr/>
          <a:lstStyle/>
          <a:p>
            <a:endParaRPr lang="fr-BE"/>
          </a:p>
        </p:txBody>
      </p:sp>
      <p:sp>
        <p:nvSpPr>
          <p:cNvPr id="8" name="Slide Number Placeholder 7">
            <a:extLst>
              <a:ext uri="{FF2B5EF4-FFF2-40B4-BE49-F238E27FC236}">
                <a16:creationId xmlns:a16="http://schemas.microsoft.com/office/drawing/2014/main" id="{03A3F59B-B73B-466B-8896-024AFAE336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B5DC5B-6873-43DB-ADC7-B15ACCE0DFDB}" type="slidenum">
              <a:rPr kumimoji="0" lang="nl-NL" sz="1600" b="1" i="0" u="none" strike="noStrike" kern="1200" cap="none" spc="0" normalizeH="0" baseline="0" noProof="0" smtClean="0">
                <a:ln>
                  <a:noFill/>
                </a:ln>
                <a:solidFill>
                  <a:prstClr val="white"/>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600" b="1" i="0" u="none" strike="noStrike" kern="1200" cap="none" spc="0" normalizeH="0" baseline="0" noProof="0">
              <a:ln>
                <a:noFill/>
              </a:ln>
              <a:solidFill>
                <a:prstClr val="white"/>
              </a:solidFill>
              <a:effectLst/>
              <a:uLnTx/>
              <a:uFillTx/>
              <a:latin typeface="Segoe UI"/>
              <a:ea typeface="+mn-ea"/>
              <a:cs typeface="+mn-cs"/>
            </a:endParaRPr>
          </a:p>
        </p:txBody>
      </p:sp>
      <p:sp>
        <p:nvSpPr>
          <p:cNvPr id="9" name="Footer Placeholder 8">
            <a:extLst>
              <a:ext uri="{FF2B5EF4-FFF2-40B4-BE49-F238E27FC236}">
                <a16:creationId xmlns:a16="http://schemas.microsoft.com/office/drawing/2014/main" id="{C24AD0F2-86E8-4B91-99CB-7FA559D4D81F}"/>
              </a:ext>
            </a:extLst>
          </p:cNvPr>
          <p:cNvSpPr>
            <a:spLocks noGrp="1"/>
          </p:cNvSpPr>
          <p:nvPr>
            <p:ph type="ftr" sz="quarter" idx="19"/>
          </p:nvPr>
        </p:nvSpPr>
        <p:spPr>
          <a:xfrm>
            <a:off x="2007432" y="6197259"/>
            <a:ext cx="6480000" cy="46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tint val="75000"/>
                  </a:prstClr>
                </a:solidFill>
                <a:effectLst/>
                <a:uLnTx/>
                <a:uFillTx/>
                <a:latin typeface="Segoe UI Light"/>
                <a:ea typeface="+mn-ea"/>
                <a:cs typeface="+mn-cs"/>
              </a:rPr>
              <a:t>Source: PPS 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30000" noProof="0" dirty="0">
                <a:ln>
                  <a:noFill/>
                </a:ln>
                <a:solidFill>
                  <a:prstClr val="black">
                    <a:tint val="75000"/>
                  </a:prstClr>
                </a:solidFill>
                <a:effectLst/>
                <a:uLnTx/>
                <a:uFillTx/>
                <a:latin typeface="Segoe UI Light"/>
                <a:ea typeface="+mn-ea"/>
                <a:cs typeface="+mn-cs"/>
              </a:rPr>
              <a:t>1 </a:t>
            </a:r>
            <a:r>
              <a:rPr kumimoji="0" lang="fr-BE" sz="800" b="0" i="0" u="none" strike="noStrike" kern="1200" cap="none" spc="0" normalizeH="0" baseline="0" noProof="0" dirty="0">
                <a:ln>
                  <a:noFill/>
                </a:ln>
                <a:solidFill>
                  <a:prstClr val="black">
                    <a:tint val="75000"/>
                  </a:prstClr>
                </a:solidFill>
                <a:effectLst/>
                <a:uLnTx/>
                <a:uFillTx/>
                <a:latin typeface="Segoe UI Light"/>
                <a:ea typeface="+mn-ea"/>
                <a:cs typeface="+mn-cs"/>
              </a:rPr>
              <a:t> RIS et également une aide équivalente au RIS (ERI), qui correspond a environ 7% du total</a:t>
            </a:r>
            <a:r>
              <a:rPr kumimoji="0" lang="en-GB" sz="800" b="0" i="0" u="none" strike="noStrike" kern="1200" cap="none" spc="0" normalizeH="0" baseline="0" noProof="0" dirty="0">
                <a:ln>
                  <a:noFill/>
                </a:ln>
                <a:solidFill>
                  <a:prstClr val="black">
                    <a:tint val="75000"/>
                  </a:prstClr>
                </a:solidFill>
                <a:effectLst/>
                <a:uLnTx/>
                <a:uFillTx/>
                <a:latin typeface="Segoe UI Light"/>
                <a:ea typeface="+mn-ea"/>
                <a:cs typeface="+mn-cs"/>
              </a:rPr>
              <a:t>.</a:t>
            </a:r>
            <a:endParaRPr kumimoji="0" lang="fr-BE" sz="800" b="0" i="0" u="none" strike="noStrike" kern="1200" cap="none" spc="0" normalizeH="0" baseline="0" noProof="0" dirty="0">
              <a:ln>
                <a:noFill/>
              </a:ln>
              <a:solidFill>
                <a:prstClr val="black">
                  <a:tint val="75000"/>
                </a:prstClr>
              </a:solidFill>
              <a:effectLst/>
              <a:uLnTx/>
              <a:uFillTx/>
              <a:latin typeface="Segoe UI Light"/>
              <a:ea typeface="+mn-ea"/>
              <a:cs typeface="+mn-cs"/>
            </a:endParaRPr>
          </a:p>
        </p:txBody>
      </p:sp>
      <p:sp>
        <p:nvSpPr>
          <p:cNvPr id="11" name="Text Placeholder 10">
            <a:extLst>
              <a:ext uri="{FF2B5EF4-FFF2-40B4-BE49-F238E27FC236}">
                <a16:creationId xmlns:a16="http://schemas.microsoft.com/office/drawing/2014/main" id="{69CF637B-3557-4ADA-9585-8217FEF3C143}"/>
              </a:ext>
            </a:extLst>
          </p:cNvPr>
          <p:cNvSpPr>
            <a:spLocks noGrp="1"/>
          </p:cNvSpPr>
          <p:nvPr>
            <p:ph type="body" sz="quarter" idx="23"/>
          </p:nvPr>
        </p:nvSpPr>
        <p:spPr/>
        <p:txBody>
          <a:bodyPr/>
          <a:lstStyle/>
          <a:p>
            <a:r>
              <a:rPr lang="fr-BE" dirty="0" err="1"/>
              <a:t>Entitled</a:t>
            </a:r>
            <a:r>
              <a:rPr lang="fr-BE" dirty="0"/>
              <a:t> to social </a:t>
            </a:r>
            <a:r>
              <a:rPr lang="fr-BE" dirty="0" err="1"/>
              <a:t>integration</a:t>
            </a:r>
            <a:r>
              <a:rPr lang="fr-BE" dirty="0"/>
              <a:t> income</a:t>
            </a:r>
            <a:r>
              <a:rPr lang="fr-BE" baseline="30000" dirty="0"/>
              <a:t>1</a:t>
            </a:r>
            <a:r>
              <a:rPr lang="fr-BE" dirty="0"/>
              <a:t> by </a:t>
            </a:r>
            <a:r>
              <a:rPr lang="fr-BE" dirty="0" err="1"/>
              <a:t>Region</a:t>
            </a:r>
            <a:endParaRPr lang="fr-BE" dirty="0"/>
          </a:p>
          <a:p>
            <a:r>
              <a:rPr lang="fr-BE" sz="1800" dirty="0"/>
              <a:t>(</a:t>
            </a:r>
            <a:r>
              <a:rPr lang="fr-BE" sz="1800" dirty="0" err="1"/>
              <a:t>monthly</a:t>
            </a:r>
            <a:r>
              <a:rPr lang="fr-BE" sz="1800" dirty="0"/>
              <a:t> data, </a:t>
            </a:r>
            <a:r>
              <a:rPr lang="fr-BE" sz="1800" dirty="0" err="1"/>
              <a:t>thousands</a:t>
            </a:r>
            <a:r>
              <a:rPr lang="fr-BE" sz="1800" dirty="0"/>
              <a:t> of people)</a:t>
            </a:r>
          </a:p>
        </p:txBody>
      </p:sp>
      <p:graphicFrame>
        <p:nvGraphicFramePr>
          <p:cNvPr id="13" name="Chart Placeholder 12">
            <a:extLst>
              <a:ext uri="{FF2B5EF4-FFF2-40B4-BE49-F238E27FC236}">
                <a16:creationId xmlns:a16="http://schemas.microsoft.com/office/drawing/2014/main" id="{0F2EB150-5DF6-4EC7-ACF7-BE9B0B2D91FF}"/>
              </a:ext>
            </a:extLst>
          </p:cNvPr>
          <p:cNvGraphicFramePr>
            <a:graphicFrameLocks noGrp="1"/>
          </p:cNvGraphicFramePr>
          <p:nvPr>
            <p:ph type="chart" sz="quarter" idx="18"/>
          </p:nvPr>
        </p:nvGraphicFramePr>
        <p:xfrm>
          <a:off x="555627" y="1453332"/>
          <a:ext cx="5016500" cy="461683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2C78628D-8F5E-4D3B-809C-3B13528D568B}"/>
              </a:ext>
            </a:extLst>
          </p:cNvPr>
          <p:cNvSpPr txBox="1"/>
          <p:nvPr/>
        </p:nvSpPr>
        <p:spPr>
          <a:xfrm>
            <a:off x="1079500" y="1066594"/>
            <a:ext cx="3587093" cy="271886"/>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Segoe UI Semibold" panose="020B0702040204020203" pitchFamily="34" charset="0"/>
                <a:ea typeface="+mn-ea"/>
                <a:cs typeface="Segoe UI Semibold" panose="020B0702040204020203" pitchFamily="34" charset="0"/>
              </a:rPr>
              <a:t>Last data available: March 2020, but </a:t>
            </a:r>
            <a:r>
              <a:rPr kumimoji="0" lang="en-GB" sz="1800" b="0" i="0" u="sng" strike="noStrike" kern="1200" cap="none" spc="0" normalizeH="0" baseline="0" noProof="0" dirty="0">
                <a:ln>
                  <a:noFill/>
                </a:ln>
                <a:solidFill>
                  <a:srgbClr val="FF0000"/>
                </a:solidFill>
                <a:effectLst/>
                <a:uLnTx/>
                <a:uFillTx/>
                <a:latin typeface="Segoe UI Semibold" panose="020B0702040204020203" pitchFamily="34" charset="0"/>
                <a:ea typeface="+mn-ea"/>
                <a:cs typeface="Segoe UI Semibold" panose="020B0702040204020203" pitchFamily="34" charset="0"/>
              </a:rPr>
              <a:t>incomplete for the last four months</a:t>
            </a:r>
          </a:p>
        </p:txBody>
      </p:sp>
      <p:sp>
        <p:nvSpPr>
          <p:cNvPr id="14" name="Vertical Text Placeholder 1">
            <a:extLst>
              <a:ext uri="{FF2B5EF4-FFF2-40B4-BE49-F238E27FC236}">
                <a16:creationId xmlns:a16="http://schemas.microsoft.com/office/drawing/2014/main" id="{AB796F22-F8D8-4CC5-9B39-5C115A1503E3}"/>
              </a:ext>
            </a:extLst>
          </p:cNvPr>
          <p:cNvSpPr txBox="1">
            <a:spLocks/>
          </p:cNvSpPr>
          <p:nvPr/>
        </p:nvSpPr>
        <p:spPr>
          <a:xfrm>
            <a:off x="5730663" y="1645921"/>
            <a:ext cx="6101335" cy="4683715"/>
          </a:xfrm>
          <a:prstGeom prst="rect">
            <a:avLst/>
          </a:prstGeom>
        </p:spPr>
        <p:txBody>
          <a:bodyPr/>
          <a:lstStyle>
            <a:lvl1pPr marL="266700" indent="-266700" algn="l" defTabSz="914400" rtl="0" eaLnBrk="1" latinLnBrk="0" hangingPunct="1">
              <a:lnSpc>
                <a:spcPct val="100000"/>
              </a:lnSpc>
              <a:spcBef>
                <a:spcPts val="0"/>
              </a:spcBef>
              <a:spcAft>
                <a:spcPts val="1200"/>
              </a:spcAft>
              <a:buClr>
                <a:schemeClr val="accent1"/>
              </a:buClr>
              <a:buSzPct val="80000"/>
              <a:buFont typeface="Montserrat Light" panose="00000400000000000000" pitchFamily="2" charset="0"/>
              <a:buChar char="◆"/>
              <a:defRPr sz="1600" kern="1200">
                <a:solidFill>
                  <a:schemeClr val="tx2"/>
                </a:solidFill>
                <a:latin typeface="+mn-lt"/>
                <a:ea typeface="+mn-ea"/>
                <a:cs typeface="+mn-cs"/>
              </a:defRPr>
            </a:lvl1pPr>
            <a:lvl2pPr marL="542925" indent="-276225" algn="l" defTabSz="914400" rtl="0" eaLnBrk="1" latinLnBrk="0" hangingPunct="1">
              <a:lnSpc>
                <a:spcPct val="100000"/>
              </a:lnSpc>
              <a:spcBef>
                <a:spcPts val="0"/>
              </a:spcBef>
              <a:spcAft>
                <a:spcPts val="1200"/>
              </a:spcAft>
              <a:buClr>
                <a:schemeClr val="accent2"/>
              </a:buClr>
              <a:buSzPct val="80000"/>
              <a:buFont typeface="Montserrat Light" panose="00000400000000000000" pitchFamily="2" charset="0"/>
              <a:buChar char="◇"/>
              <a:tabLst/>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800"/>
              </a:spcAft>
              <a:buFont typeface="Arial" panose="020B0604020202020204" pitchFamily="34" charset="0"/>
              <a:buNone/>
              <a:defRPr sz="1600"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j-lt"/>
                <a:ea typeface="+mn-ea"/>
                <a:cs typeface="+mn-cs"/>
              </a:defRPr>
            </a:lvl5pPr>
            <a:lvl6pPr marL="266700" indent="-266700" algn="l" defTabSz="914400" rtl="0" eaLnBrk="1" latinLnBrk="0" hangingPunct="1">
              <a:lnSpc>
                <a:spcPct val="100000"/>
              </a:lnSpc>
              <a:spcBef>
                <a:spcPts val="0"/>
              </a:spcBef>
              <a:spcAft>
                <a:spcPts val="1200"/>
              </a:spcAft>
              <a:buClr>
                <a:schemeClr val="accent1"/>
              </a:buClr>
              <a:buSzPct val="80000"/>
              <a:buFont typeface="Montserrat Light" panose="00000400000000000000" pitchFamily="2" charset="0"/>
              <a:buChar char="◆"/>
              <a:defRPr sz="1600" kern="1200">
                <a:solidFill>
                  <a:schemeClr val="tx2"/>
                </a:solidFill>
                <a:latin typeface="+mn-lt"/>
                <a:ea typeface="+mn-ea"/>
                <a:cs typeface="+mn-cs"/>
              </a:defRPr>
            </a:lvl6pPr>
            <a:lvl7pPr marL="542925" indent="-276225" algn="l" defTabSz="914400" rtl="0" eaLnBrk="1" latinLnBrk="0" hangingPunct="1">
              <a:lnSpc>
                <a:spcPct val="100000"/>
              </a:lnSpc>
              <a:spcBef>
                <a:spcPts val="0"/>
              </a:spcBef>
              <a:spcAft>
                <a:spcPts val="1200"/>
              </a:spcAft>
              <a:buClr>
                <a:schemeClr val="accent2"/>
              </a:buClr>
              <a:buSzPct val="80000"/>
              <a:buFont typeface="Montserrat Light" panose="00000400000000000000" pitchFamily="2" charset="0"/>
              <a:buChar char="◇"/>
              <a:tabLst/>
              <a:defRPr sz="1600" kern="1200">
                <a:solidFill>
                  <a:schemeClr val="tx2"/>
                </a:solidFill>
                <a:latin typeface="+mn-lt"/>
                <a:ea typeface="+mn-ea"/>
                <a:cs typeface="+mn-cs"/>
              </a:defRPr>
            </a:lvl7pPr>
            <a:lvl8pPr marL="809625" indent="-266700" algn="l" defTabSz="914400" rtl="0" eaLnBrk="1" latinLnBrk="0" hangingPunct="1">
              <a:lnSpc>
                <a:spcPct val="100000"/>
              </a:lnSpc>
              <a:spcBef>
                <a:spcPts val="0"/>
              </a:spcBef>
              <a:spcAft>
                <a:spcPts val="2400"/>
              </a:spcAft>
              <a:buClr>
                <a:schemeClr val="tx2"/>
              </a:buClr>
              <a:buFont typeface="Calibri Light" panose="020F0302020204030204" pitchFamily="34" charset="0"/>
              <a:buChar char="-"/>
              <a:defRPr sz="1400" kern="1200">
                <a:solidFill>
                  <a:schemeClr val="tx2"/>
                </a:solidFill>
                <a:latin typeface="+mn-lt"/>
                <a:ea typeface="+mn-ea"/>
                <a:cs typeface="+mn-cs"/>
              </a:defRPr>
            </a:lvl8pPr>
            <a:lvl9pPr marL="0" indent="0" algn="l" defTabSz="914400" rtl="0" eaLnBrk="1" latinLnBrk="0" hangingPunct="1">
              <a:lnSpc>
                <a:spcPct val="100000"/>
              </a:lnSpc>
              <a:spcBef>
                <a:spcPts val="0"/>
              </a:spcBef>
              <a:spcAft>
                <a:spcPts val="1200"/>
              </a:spcAft>
              <a:buFont typeface="Arial" panose="020B0604020202020204" pitchFamily="34" charset="0"/>
              <a:buNone/>
              <a:defRPr sz="1600" kern="1200">
                <a:solidFill>
                  <a:schemeClr val="tx2"/>
                </a:solidFill>
                <a:latin typeface="+mn-lt"/>
                <a:ea typeface="+mn-ea"/>
                <a:cs typeface="+mn-cs"/>
              </a:defRPr>
            </a:lvl9pPr>
          </a:lstStyle>
          <a:p>
            <a:pPr marL="266700" marR="0" lvl="0" indent="-266700" algn="l" defTabSz="914400" rtl="0" eaLnBrk="1" fontAlgn="auto" latinLnBrk="0" hangingPunct="1">
              <a:lnSpc>
                <a:spcPct val="100000"/>
              </a:lnSpc>
              <a:spcBef>
                <a:spcPts val="0"/>
              </a:spcBef>
              <a:spcAft>
                <a:spcPts val="1200"/>
              </a:spcAft>
              <a:buClr>
                <a:srgbClr val="0076C8"/>
              </a:buClr>
              <a:buSzPct val="80000"/>
              <a:buFont typeface="Montserrat Light" panose="00000400000000000000" pitchFamily="2" charset="0"/>
              <a:buChar char="◆"/>
              <a:tabLst/>
              <a:defRPr/>
            </a:pPr>
            <a:r>
              <a:rPr kumimoji="0" lang="fr-BE" sz="1800" b="0" i="0" u="none" strike="noStrike" kern="1200" cap="none" spc="0" normalizeH="0" baseline="0" noProof="0" dirty="0">
                <a:ln>
                  <a:noFill/>
                </a:ln>
                <a:solidFill>
                  <a:srgbClr val="333333"/>
                </a:solidFill>
                <a:effectLst/>
                <a:uLnTx/>
                <a:uFillTx/>
                <a:latin typeface="Segoe UI Light"/>
                <a:ea typeface="+mn-ea"/>
                <a:cs typeface="+mn-cs"/>
              </a:rPr>
              <a:t>Mise à jour intégrant mars 2020 </a:t>
            </a:r>
            <a:r>
              <a:rPr kumimoji="0" lang="fr-BE" sz="1800" b="0" i="0" u="none" strike="noStrike" kern="1200" cap="none" spc="0" normalizeH="0" baseline="0" noProof="0" dirty="0">
                <a:ln>
                  <a:noFill/>
                </a:ln>
                <a:solidFill>
                  <a:srgbClr val="FF0000"/>
                </a:solidFill>
                <a:effectLst/>
                <a:uLnTx/>
                <a:uFillTx/>
                <a:latin typeface="Segoe UI Light"/>
                <a:ea typeface="+mn-ea"/>
                <a:cs typeface="+mn-cs"/>
              </a:rPr>
              <a:t>(137 300 personnes / données partielles)</a:t>
            </a:r>
          </a:p>
          <a:p>
            <a:pPr marL="542925" marR="0" lvl="1" indent="-276225" algn="l" defTabSz="914400" rtl="0" eaLnBrk="1" fontAlgn="auto" latinLnBrk="0" hangingPunct="1">
              <a:lnSpc>
                <a:spcPct val="100000"/>
              </a:lnSpc>
              <a:spcBef>
                <a:spcPts val="0"/>
              </a:spcBef>
              <a:spcAft>
                <a:spcPts val="1200"/>
              </a:spcAft>
              <a:buClr>
                <a:srgbClr val="004B9C"/>
              </a:buClr>
              <a:buSzPct val="80000"/>
              <a:buFont typeface="Montserrat Light" panose="00000400000000000000" pitchFamily="2" charset="0"/>
              <a:buChar char="◇"/>
              <a:tabLst/>
              <a:defRPr/>
            </a:pPr>
            <a:r>
              <a:rPr kumimoji="0" lang="fr-BE" sz="1800" b="0" i="0" u="none" strike="noStrike" kern="1200" cap="none" spc="0" normalizeH="0" baseline="0" noProof="0" dirty="0">
                <a:ln>
                  <a:noFill/>
                </a:ln>
                <a:solidFill>
                  <a:srgbClr val="333333"/>
                </a:solidFill>
                <a:effectLst/>
                <a:uLnTx/>
                <a:uFillTx/>
                <a:latin typeface="Segoe UI Light"/>
                <a:ea typeface="+mn-ea"/>
                <a:cs typeface="+mn-cs"/>
              </a:rPr>
              <a:t>Comparativement aux données mensuelles précédentes, révision à la hausse de</a:t>
            </a:r>
          </a:p>
          <a:p>
            <a:pPr marL="809625" marR="0" lvl="2" indent="-276225" algn="l" defTabSz="914400" rtl="0" eaLnBrk="1" fontAlgn="auto" latinLnBrk="0" hangingPunct="1">
              <a:lnSpc>
                <a:spcPct val="100000"/>
              </a:lnSpc>
              <a:spcBef>
                <a:spcPts val="0"/>
              </a:spcBef>
              <a:spcAft>
                <a:spcPts val="1200"/>
              </a:spcAft>
              <a:buClr>
                <a:srgbClr val="004B9C"/>
              </a:buClr>
              <a:buSzPct val="80000"/>
              <a:buFont typeface="Montserrat Light" panose="00000400000000000000" pitchFamily="2" charset="0"/>
              <a:buChar char="◇"/>
              <a:tabLst/>
              <a:defRPr/>
            </a:pPr>
            <a:r>
              <a:rPr kumimoji="0" lang="fr-BE" sz="1600" b="0" i="0" u="none" strike="noStrike" kern="1200" cap="none" spc="0" normalizeH="0" baseline="0" noProof="0" dirty="0">
                <a:ln>
                  <a:noFill/>
                </a:ln>
                <a:solidFill>
                  <a:srgbClr val="333333"/>
                </a:solidFill>
                <a:effectLst/>
                <a:uLnTx/>
                <a:uFillTx/>
                <a:latin typeface="Segoe UI Light"/>
                <a:ea typeface="+mn-ea"/>
                <a:cs typeface="+mn-cs"/>
              </a:rPr>
              <a:t>600 personnes en novembre 2019, </a:t>
            </a:r>
          </a:p>
          <a:p>
            <a:pPr marL="809625" marR="0" lvl="2" indent="-276225" algn="l" defTabSz="914400" rtl="0" eaLnBrk="1" fontAlgn="auto" latinLnBrk="0" hangingPunct="1">
              <a:lnSpc>
                <a:spcPct val="100000"/>
              </a:lnSpc>
              <a:spcBef>
                <a:spcPts val="0"/>
              </a:spcBef>
              <a:spcAft>
                <a:spcPts val="1200"/>
              </a:spcAft>
              <a:buClr>
                <a:srgbClr val="004B9C"/>
              </a:buClr>
              <a:buSzPct val="80000"/>
              <a:buFont typeface="Montserrat Light" panose="00000400000000000000" pitchFamily="2" charset="0"/>
              <a:buChar char="◇"/>
              <a:tabLst/>
              <a:defRPr/>
            </a:pPr>
            <a:r>
              <a:rPr kumimoji="0" lang="fr-BE" sz="1600" b="0" i="0" u="none" strike="noStrike" kern="1200" cap="none" spc="0" normalizeH="0" baseline="0" noProof="0" dirty="0">
                <a:ln>
                  <a:noFill/>
                </a:ln>
                <a:solidFill>
                  <a:srgbClr val="333333"/>
                </a:solidFill>
                <a:effectLst/>
                <a:uLnTx/>
                <a:uFillTx/>
                <a:latin typeface="Segoe UI Light"/>
                <a:ea typeface="+mn-ea"/>
                <a:cs typeface="+mn-cs"/>
              </a:rPr>
              <a:t>1 600 en décembre 2019, </a:t>
            </a:r>
          </a:p>
          <a:p>
            <a:pPr marL="809625" marR="0" lvl="2" indent="-276225" algn="l" defTabSz="914400" rtl="0" eaLnBrk="1" fontAlgn="auto" latinLnBrk="0" hangingPunct="1">
              <a:lnSpc>
                <a:spcPct val="100000"/>
              </a:lnSpc>
              <a:spcBef>
                <a:spcPts val="0"/>
              </a:spcBef>
              <a:spcAft>
                <a:spcPts val="1200"/>
              </a:spcAft>
              <a:buClr>
                <a:srgbClr val="004B9C"/>
              </a:buClr>
              <a:buSzPct val="80000"/>
              <a:buFont typeface="Montserrat Light" panose="00000400000000000000" pitchFamily="2" charset="0"/>
              <a:buChar char="◇"/>
              <a:tabLst/>
              <a:defRPr/>
            </a:pPr>
            <a:r>
              <a:rPr kumimoji="0" lang="fr-BE" sz="1600" b="0" i="0" u="none" strike="noStrike" kern="1200" cap="none" spc="0" normalizeH="0" baseline="0" noProof="0" dirty="0">
                <a:ln>
                  <a:noFill/>
                </a:ln>
                <a:solidFill>
                  <a:srgbClr val="333333"/>
                </a:solidFill>
                <a:effectLst/>
                <a:uLnTx/>
                <a:uFillTx/>
                <a:latin typeface="Segoe UI Light"/>
                <a:ea typeface="+mn-ea"/>
                <a:cs typeface="+mn-cs"/>
              </a:rPr>
              <a:t>6 300 en janvier 2020 et </a:t>
            </a:r>
          </a:p>
          <a:p>
            <a:pPr marL="809625" marR="0" lvl="2" indent="-276225" algn="l" defTabSz="914400" rtl="0" eaLnBrk="1" fontAlgn="auto" latinLnBrk="0" hangingPunct="1">
              <a:lnSpc>
                <a:spcPct val="100000"/>
              </a:lnSpc>
              <a:spcBef>
                <a:spcPts val="0"/>
              </a:spcBef>
              <a:spcAft>
                <a:spcPts val="1200"/>
              </a:spcAft>
              <a:buClr>
                <a:srgbClr val="004B9C"/>
              </a:buClr>
              <a:buSzPct val="80000"/>
              <a:buFont typeface="Montserrat Light" panose="00000400000000000000" pitchFamily="2" charset="0"/>
              <a:buChar char="◇"/>
              <a:tabLst/>
              <a:defRPr/>
            </a:pPr>
            <a:r>
              <a:rPr kumimoji="0" lang="fr-BE" sz="1600" b="0" i="0" u="none" strike="noStrike" kern="1200" cap="none" spc="0" normalizeH="0" baseline="0" noProof="0" dirty="0">
                <a:ln>
                  <a:noFill/>
                </a:ln>
                <a:solidFill>
                  <a:srgbClr val="333333"/>
                </a:solidFill>
                <a:effectLst/>
                <a:uLnTx/>
                <a:uFillTx/>
                <a:latin typeface="Segoe UI Light"/>
                <a:ea typeface="+mn-ea"/>
                <a:cs typeface="+mn-cs"/>
              </a:rPr>
              <a:t>20 000 en février 2020.</a:t>
            </a:r>
          </a:p>
          <a:p>
            <a:pPr marL="542925" marR="0" lvl="1" indent="-276225" algn="l" defTabSz="914400" rtl="0" eaLnBrk="1" fontAlgn="auto" latinLnBrk="0" hangingPunct="1">
              <a:lnSpc>
                <a:spcPct val="100000"/>
              </a:lnSpc>
              <a:spcBef>
                <a:spcPts val="0"/>
              </a:spcBef>
              <a:spcAft>
                <a:spcPts val="1200"/>
              </a:spcAft>
              <a:buClr>
                <a:srgbClr val="004B9C"/>
              </a:buClr>
              <a:buSzPct val="80000"/>
              <a:buFont typeface="Montserrat Light" panose="00000400000000000000" pitchFamily="2" charset="0"/>
              <a:buChar char="◇"/>
              <a:tabLst/>
              <a:defRPr/>
            </a:pPr>
            <a:r>
              <a:rPr kumimoji="0" lang="fr-BE" sz="1800" b="0" i="0" u="none" strike="noStrike" kern="1200" cap="none" spc="0" normalizeH="0" baseline="0" noProof="0" dirty="0">
                <a:ln>
                  <a:noFill/>
                </a:ln>
                <a:solidFill>
                  <a:srgbClr val="333333"/>
                </a:solidFill>
                <a:effectLst/>
                <a:uLnTx/>
                <a:uFillTx/>
                <a:latin typeface="Segoe UI Light"/>
                <a:ea typeface="+mn-ea"/>
                <a:cs typeface="+mn-cs"/>
              </a:rPr>
              <a:t>Demande en cours pour automatiser l’envoi de données sur base hebdomadaire</a:t>
            </a:r>
          </a:p>
          <a:p>
            <a:pPr marL="266700" marR="0" lvl="0" indent="-266700" algn="l" defTabSz="914400" rtl="0" eaLnBrk="1" fontAlgn="auto" latinLnBrk="0" hangingPunct="1">
              <a:lnSpc>
                <a:spcPct val="100000"/>
              </a:lnSpc>
              <a:spcBef>
                <a:spcPts val="0"/>
              </a:spcBef>
              <a:spcAft>
                <a:spcPts val="1200"/>
              </a:spcAft>
              <a:buClr>
                <a:srgbClr val="0076C8"/>
              </a:buClr>
              <a:buSzPct val="80000"/>
              <a:buFont typeface="Montserrat Light" panose="00000400000000000000" pitchFamily="2" charset="0"/>
              <a:buChar char="◆"/>
              <a:tabLst/>
              <a:defRPr/>
            </a:pPr>
            <a:r>
              <a:rPr kumimoji="0" lang="fr-BE" sz="1800" b="0" i="0" u="none" strike="noStrike" kern="1200" cap="none" spc="0" normalizeH="0" baseline="0" noProof="0" dirty="0">
                <a:ln>
                  <a:noFill/>
                </a:ln>
                <a:solidFill>
                  <a:srgbClr val="333333"/>
                </a:solidFill>
                <a:effectLst/>
                <a:uLnTx/>
                <a:uFillTx/>
                <a:latin typeface="Segoe UI Light"/>
                <a:ea typeface="+mn-ea"/>
                <a:cs typeface="+mn-cs"/>
              </a:rPr>
              <a:t>Pm en décembre 2019, 155 000 bénéficiaires</a:t>
            </a:r>
          </a:p>
          <a:p>
            <a:pPr marL="266700" marR="0" lvl="0" indent="-266700" algn="l" defTabSz="914400" rtl="0" eaLnBrk="1" fontAlgn="auto" latinLnBrk="0" hangingPunct="1">
              <a:lnSpc>
                <a:spcPct val="100000"/>
              </a:lnSpc>
              <a:spcBef>
                <a:spcPts val="0"/>
              </a:spcBef>
              <a:spcAft>
                <a:spcPts val="1200"/>
              </a:spcAft>
              <a:buClr>
                <a:srgbClr val="0076C8"/>
              </a:buClr>
              <a:buSzPct val="80000"/>
              <a:buFont typeface="Montserrat Light" panose="00000400000000000000" pitchFamily="2" charset="0"/>
              <a:buChar char="◆"/>
              <a:tabLst/>
              <a:defRPr/>
            </a:pPr>
            <a:r>
              <a:rPr kumimoji="0" lang="fr-BE" sz="1800" b="1" i="1" u="none" strike="noStrike" kern="1200" cap="none" spc="0" normalizeH="0" baseline="0" noProof="0" dirty="0">
                <a:ln>
                  <a:noFill/>
                </a:ln>
                <a:solidFill>
                  <a:srgbClr val="FF0000"/>
                </a:solidFill>
                <a:effectLst/>
                <a:uLnTx/>
                <a:uFillTx/>
                <a:latin typeface="Segoe UI Light"/>
                <a:ea typeface="+mn-ea"/>
                <a:cs typeface="+mn-cs"/>
              </a:rPr>
              <a:t>Projection : +/- 175.000</a:t>
            </a:r>
            <a:r>
              <a:rPr kumimoji="0" lang="fr-BE" sz="1800" b="1" i="1" u="none" strike="noStrike" kern="1200" cap="none" spc="0" normalizeH="0" noProof="0" dirty="0">
                <a:ln>
                  <a:noFill/>
                </a:ln>
                <a:solidFill>
                  <a:srgbClr val="FF0000"/>
                </a:solidFill>
                <a:effectLst/>
                <a:uLnTx/>
                <a:uFillTx/>
                <a:latin typeface="Segoe UI Light"/>
                <a:ea typeface="+mn-ea"/>
                <a:cs typeface="+mn-cs"/>
              </a:rPr>
              <a:t> for end 2020 = +12% (1 </a:t>
            </a:r>
            <a:r>
              <a:rPr kumimoji="0" lang="fr-BE" sz="1800" b="1" i="1" u="none" strike="noStrike" kern="1200" cap="none" spc="0" normalizeH="0" noProof="0" dirty="0" err="1">
                <a:ln>
                  <a:noFill/>
                </a:ln>
                <a:solidFill>
                  <a:srgbClr val="FF0000"/>
                </a:solidFill>
                <a:effectLst/>
                <a:uLnTx/>
                <a:uFillTx/>
                <a:latin typeface="Segoe UI Light"/>
                <a:ea typeface="+mn-ea"/>
                <a:cs typeface="+mn-cs"/>
              </a:rPr>
              <a:t>year</a:t>
            </a:r>
            <a:r>
              <a:rPr kumimoji="0" lang="fr-BE" sz="1800" b="1" i="1" u="none" strike="noStrike" kern="1200" cap="none" spc="0" normalizeH="0" noProof="0" dirty="0">
                <a:ln>
                  <a:noFill/>
                </a:ln>
                <a:solidFill>
                  <a:srgbClr val="FF0000"/>
                </a:solidFill>
                <a:effectLst/>
                <a:uLnTx/>
                <a:uFillTx/>
                <a:latin typeface="Segoe UI Light"/>
                <a:ea typeface="+mn-ea"/>
                <a:cs typeface="+mn-cs"/>
              </a:rPr>
              <a:t>)</a:t>
            </a:r>
            <a:endParaRPr kumimoji="0" lang="fr-BE" sz="1800" b="1" i="1" u="none" strike="noStrike" kern="1200" cap="none" spc="0" normalizeH="0" baseline="0" noProof="0" dirty="0">
              <a:ln>
                <a:noFill/>
              </a:ln>
              <a:solidFill>
                <a:srgbClr val="FF0000"/>
              </a:solidFill>
              <a:effectLst/>
              <a:uLnTx/>
              <a:uFillTx/>
              <a:latin typeface="Segoe UI Light"/>
              <a:ea typeface="+mn-ea"/>
              <a:cs typeface="+mn-cs"/>
            </a:endParaRPr>
          </a:p>
          <a:p>
            <a:pPr marL="266700" marR="0" lvl="0" indent="-266700" algn="l" defTabSz="914400" rtl="0" eaLnBrk="1" fontAlgn="auto" latinLnBrk="0" hangingPunct="1">
              <a:lnSpc>
                <a:spcPct val="100000"/>
              </a:lnSpc>
              <a:spcBef>
                <a:spcPts val="0"/>
              </a:spcBef>
              <a:spcAft>
                <a:spcPts val="1200"/>
              </a:spcAft>
              <a:buClr>
                <a:srgbClr val="0076C8"/>
              </a:buClr>
              <a:buSzPct val="80000"/>
              <a:buFont typeface="Montserrat Light" panose="00000400000000000000" pitchFamily="2" charset="0"/>
              <a:buChar char="◆"/>
              <a:tabLst/>
              <a:defRPr/>
            </a:pPr>
            <a:endParaRPr kumimoji="0" lang="en-GB" sz="1800" b="0" i="0" u="none" strike="noStrike" kern="1200" cap="none" spc="0" normalizeH="0" baseline="0" noProof="0" dirty="0">
              <a:ln>
                <a:noFill/>
              </a:ln>
              <a:solidFill>
                <a:srgbClr val="333333"/>
              </a:solidFill>
              <a:effectLst/>
              <a:uLnTx/>
              <a:uFillTx/>
              <a:latin typeface="Segoe UI Light"/>
              <a:ea typeface="+mn-ea"/>
              <a:cs typeface="+mn-cs"/>
            </a:endParaRPr>
          </a:p>
          <a:p>
            <a:pPr marL="266700" marR="0" lvl="0" indent="-266700" algn="l" defTabSz="914400" rtl="0" eaLnBrk="1" fontAlgn="auto" latinLnBrk="0" hangingPunct="1">
              <a:lnSpc>
                <a:spcPct val="100000"/>
              </a:lnSpc>
              <a:spcBef>
                <a:spcPts val="0"/>
              </a:spcBef>
              <a:spcAft>
                <a:spcPts val="1200"/>
              </a:spcAft>
              <a:buClr>
                <a:srgbClr val="0076C8"/>
              </a:buClr>
              <a:buSzPct val="80000"/>
              <a:buFont typeface="Montserrat Light" panose="00000400000000000000" pitchFamily="2" charset="0"/>
              <a:buChar char="◆"/>
              <a:tabLst/>
              <a:defRPr/>
            </a:pPr>
            <a:endParaRPr kumimoji="0" lang="en-GB" sz="1800" b="0" i="0" u="none" strike="noStrike" kern="1200" cap="none" spc="0" normalizeH="0" baseline="0" noProof="0" dirty="0">
              <a:ln>
                <a:noFill/>
              </a:ln>
              <a:solidFill>
                <a:srgbClr val="333333"/>
              </a:solidFill>
              <a:effectLst/>
              <a:uLnTx/>
              <a:uFillTx/>
              <a:latin typeface="Segoe UI Light"/>
              <a:ea typeface="+mn-ea"/>
              <a:cs typeface="+mn-cs"/>
            </a:endParaRPr>
          </a:p>
        </p:txBody>
      </p:sp>
      <p:sp>
        <p:nvSpPr>
          <p:cNvPr id="15" name="Rectangle 14">
            <a:extLst>
              <a:ext uri="{FF2B5EF4-FFF2-40B4-BE49-F238E27FC236}">
                <a16:creationId xmlns:a16="http://schemas.microsoft.com/office/drawing/2014/main" id="{BC67F596-BEF8-4C48-BCE8-963F4296DDBF}"/>
              </a:ext>
            </a:extLst>
          </p:cNvPr>
          <p:cNvSpPr/>
          <p:nvPr/>
        </p:nvSpPr>
        <p:spPr>
          <a:xfrm>
            <a:off x="5029559" y="1645921"/>
            <a:ext cx="280709" cy="37438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err="1">
              <a:ln>
                <a:noFill/>
              </a:ln>
              <a:solidFill>
                <a:prstClr val="white"/>
              </a:solidFill>
              <a:effectLst/>
              <a:uLnTx/>
              <a:uFillTx/>
              <a:latin typeface="Segoe UI Light"/>
              <a:ea typeface="+mn-ea"/>
              <a:cs typeface="+mn-cs"/>
            </a:endParaRPr>
          </a:p>
        </p:txBody>
      </p:sp>
      <p:cxnSp>
        <p:nvCxnSpPr>
          <p:cNvPr id="10" name="Connecteur droit 9"/>
          <p:cNvCxnSpPr/>
          <p:nvPr/>
        </p:nvCxnSpPr>
        <p:spPr>
          <a:xfrm flipV="1">
            <a:off x="1025170" y="1645921"/>
            <a:ext cx="4925254" cy="960802"/>
          </a:xfrm>
          <a:prstGeom prst="line">
            <a:avLst/>
          </a:prstGeom>
          <a:ln w="19050" cap="rnd">
            <a:solidFill>
              <a:srgbClr val="C00000"/>
            </a:solidFill>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7887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Text Placeholder 8">
            <a:extLst>
              <a:ext uri="{FF2B5EF4-FFF2-40B4-BE49-F238E27FC236}">
                <a16:creationId xmlns:a16="http://schemas.microsoft.com/office/drawing/2014/main" id="{C1D8C24B-17AB-462D-AA13-1486C0451F31}"/>
              </a:ext>
            </a:extLst>
          </p:cNvPr>
          <p:cNvSpPr>
            <a:spLocks noGrp="1"/>
          </p:cNvSpPr>
          <p:nvPr>
            <p:ph type="body" orient="vert" idx="1"/>
          </p:nvPr>
        </p:nvSpPr>
        <p:spPr>
          <a:xfrm>
            <a:off x="1079500" y="865834"/>
            <a:ext cx="11112499" cy="5632166"/>
          </a:xfrm>
        </p:spPr>
        <p:txBody>
          <a:bodyPr/>
          <a:lstStyle/>
          <a:p>
            <a:pPr marL="0" indent="0">
              <a:buNone/>
            </a:pPr>
            <a:endParaRPr lang="fr-BE" sz="4400" b="1" dirty="0">
              <a:latin typeface="Arial Black" panose="020B0A04020102020204" pitchFamily="34" charset="0"/>
            </a:endParaRPr>
          </a:p>
          <a:p>
            <a:pPr marL="0" indent="0">
              <a:buNone/>
            </a:pPr>
            <a:endParaRPr lang="fr-BE" sz="4400" b="1" dirty="0">
              <a:latin typeface="Arial Black" panose="020B0A04020102020204" pitchFamily="34" charset="0"/>
            </a:endParaRPr>
          </a:p>
          <a:p>
            <a:pPr marL="0" indent="0">
              <a:buNone/>
            </a:pPr>
            <a:r>
              <a:rPr lang="fr-BE" sz="4400" b="1" dirty="0">
                <a:latin typeface="Arial Black" panose="020B0A04020102020204" pitchFamily="34" charset="0"/>
              </a:rPr>
              <a:t>Do </a:t>
            </a:r>
            <a:r>
              <a:rPr lang="fr-BE" sz="4400" b="1" dirty="0" err="1">
                <a:latin typeface="Arial Black" panose="020B0A04020102020204" pitchFamily="34" charset="0"/>
              </a:rPr>
              <a:t>we</a:t>
            </a:r>
            <a:r>
              <a:rPr lang="fr-BE" sz="4400" b="1" dirty="0">
                <a:latin typeface="Arial Black" panose="020B0A04020102020204" pitchFamily="34" charset="0"/>
              </a:rPr>
              <a:t> </a:t>
            </a:r>
            <a:r>
              <a:rPr lang="fr-BE" sz="4400" b="1" dirty="0" err="1">
                <a:latin typeface="Arial Black" panose="020B0A04020102020204" pitchFamily="34" charset="0"/>
              </a:rPr>
              <a:t>proceed</a:t>
            </a:r>
            <a:r>
              <a:rPr lang="fr-BE" sz="4400" b="1" dirty="0">
                <a:latin typeface="Arial Black" panose="020B0A04020102020204" pitchFamily="34" charset="0"/>
              </a:rPr>
              <a:t> as if </a:t>
            </a:r>
          </a:p>
          <a:p>
            <a:pPr marL="0" indent="0">
              <a:buNone/>
            </a:pPr>
            <a:r>
              <a:rPr lang="fr-BE" sz="4400" b="1" dirty="0">
                <a:latin typeface="Arial Black" panose="020B0A04020102020204" pitchFamily="34" charset="0"/>
              </a:rPr>
              <a:t>up to 25% of the </a:t>
            </a:r>
            <a:r>
              <a:rPr lang="fr-BE" sz="4400" b="1" dirty="0" err="1">
                <a:latin typeface="Arial Black" panose="020B0A04020102020204" pitchFamily="34" charset="0"/>
              </a:rPr>
              <a:t>Belgian</a:t>
            </a:r>
            <a:r>
              <a:rPr lang="fr-BE" sz="4400" b="1" dirty="0">
                <a:latin typeface="Arial Black" panose="020B0A04020102020204" pitchFamily="34" charset="0"/>
              </a:rPr>
              <a:t> population do no </a:t>
            </a:r>
            <a:r>
              <a:rPr lang="fr-BE" sz="4400" b="1" dirty="0" err="1">
                <a:latin typeface="Arial Black" panose="020B0A04020102020204" pitchFamily="34" charset="0"/>
              </a:rPr>
              <a:t>exist</a:t>
            </a:r>
            <a:r>
              <a:rPr lang="fr-BE" sz="4400" b="1" dirty="0">
                <a:latin typeface="Arial Black" panose="020B0A04020102020204" pitchFamily="34" charset="0"/>
              </a:rPr>
              <a:t> ? </a:t>
            </a:r>
          </a:p>
          <a:p>
            <a:pPr marL="0" indent="0">
              <a:buNone/>
            </a:pPr>
            <a:endParaRPr lang="fr-BE" sz="4400" b="1" dirty="0">
              <a:latin typeface="Arial Black" panose="020B0A04020102020204" pitchFamily="34" charset="0"/>
            </a:endParaRPr>
          </a:p>
          <a:p>
            <a:pPr marL="0" indent="0">
              <a:buNone/>
            </a:pPr>
            <a:endParaRPr lang="fr-BE" sz="4400" b="1" dirty="0">
              <a:latin typeface="Arial Black" panose="020B0A04020102020204" pitchFamily="34" charset="0"/>
            </a:endParaRPr>
          </a:p>
        </p:txBody>
      </p:sp>
      <p:sp>
        <p:nvSpPr>
          <p:cNvPr id="3" name="Date Placeholder 2">
            <a:extLst>
              <a:ext uri="{FF2B5EF4-FFF2-40B4-BE49-F238E27FC236}">
                <a16:creationId xmlns:a16="http://schemas.microsoft.com/office/drawing/2014/main" id="{68735D08-EEBA-492F-971D-8525C63220F2}"/>
              </a:ext>
            </a:extLst>
          </p:cNvPr>
          <p:cNvSpPr>
            <a:spLocks noGrp="1"/>
          </p:cNvSpPr>
          <p:nvPr>
            <p:ph type="dt" sz="half" idx="10"/>
          </p:nvPr>
        </p:nvSpPr>
        <p:spPr/>
        <p:txBody>
          <a:bodyPr/>
          <a:lstStyle/>
          <a:p>
            <a:fld id="{ED02F216-F139-423A-A170-E3824D3790AE}" type="datetime4">
              <a:rPr lang="nl-NL" noProof="0" smtClean="0"/>
              <a:t>22 april 2020</a:t>
            </a:fld>
            <a:endParaRPr lang="nl-NL" noProof="0"/>
          </a:p>
        </p:txBody>
      </p:sp>
      <p:sp>
        <p:nvSpPr>
          <p:cNvPr id="12" name="Text Placeholder 11">
            <a:extLst>
              <a:ext uri="{FF2B5EF4-FFF2-40B4-BE49-F238E27FC236}">
                <a16:creationId xmlns:a16="http://schemas.microsoft.com/office/drawing/2014/main" id="{A5C6C34B-F082-448B-BC10-248E50C8CFE2}"/>
              </a:ext>
            </a:extLst>
          </p:cNvPr>
          <p:cNvSpPr>
            <a:spLocks noGrp="1"/>
          </p:cNvSpPr>
          <p:nvPr>
            <p:ph type="body" sz="quarter" idx="15"/>
          </p:nvPr>
        </p:nvSpPr>
        <p:spPr/>
        <p:txBody>
          <a:bodyPr/>
          <a:lstStyle/>
          <a:p>
            <a:endParaRPr lang="fr-BE"/>
          </a:p>
        </p:txBody>
      </p:sp>
      <p:sp>
        <p:nvSpPr>
          <p:cNvPr id="11" name="Text Placeholder 10">
            <a:extLst>
              <a:ext uri="{FF2B5EF4-FFF2-40B4-BE49-F238E27FC236}">
                <a16:creationId xmlns:a16="http://schemas.microsoft.com/office/drawing/2014/main" id="{30ABBC12-D21D-48A2-97FA-3B2177CA0B75}"/>
              </a:ext>
            </a:extLst>
          </p:cNvPr>
          <p:cNvSpPr>
            <a:spLocks noGrp="1"/>
          </p:cNvSpPr>
          <p:nvPr>
            <p:ph type="body" sz="quarter" idx="14"/>
          </p:nvPr>
        </p:nvSpPr>
        <p:spPr/>
        <p:txBody>
          <a:bodyPr/>
          <a:lstStyle/>
          <a:p>
            <a:endParaRPr lang="fr-BE"/>
          </a:p>
        </p:txBody>
      </p:sp>
      <p:sp>
        <p:nvSpPr>
          <p:cNvPr id="6" name="Slide Number Placeholder 5">
            <a:extLst>
              <a:ext uri="{FF2B5EF4-FFF2-40B4-BE49-F238E27FC236}">
                <a16:creationId xmlns:a16="http://schemas.microsoft.com/office/drawing/2014/main" id="{CCD3C947-4CD2-4A8B-903B-5A54810C3815}"/>
              </a:ext>
            </a:extLst>
          </p:cNvPr>
          <p:cNvSpPr>
            <a:spLocks noGrp="1"/>
          </p:cNvSpPr>
          <p:nvPr>
            <p:ph type="sldNum" sz="quarter" idx="12"/>
          </p:nvPr>
        </p:nvSpPr>
        <p:spPr/>
        <p:txBody>
          <a:bodyPr/>
          <a:lstStyle/>
          <a:p>
            <a:fld id="{D7B5DC5B-6873-43DB-ADC7-B15ACCE0DFDB}" type="slidenum">
              <a:rPr lang="nl-NL" noProof="0" smtClean="0"/>
              <a:t>6</a:t>
            </a:fld>
            <a:endParaRPr lang="nl-NL" noProof="0"/>
          </a:p>
        </p:txBody>
      </p:sp>
      <p:sp>
        <p:nvSpPr>
          <p:cNvPr id="13" name="Text Placeholder 12">
            <a:extLst>
              <a:ext uri="{FF2B5EF4-FFF2-40B4-BE49-F238E27FC236}">
                <a16:creationId xmlns:a16="http://schemas.microsoft.com/office/drawing/2014/main" id="{E64FBBC8-D5E1-4166-98E9-1622C66539F9}"/>
              </a:ext>
            </a:extLst>
          </p:cNvPr>
          <p:cNvSpPr>
            <a:spLocks noGrp="1"/>
          </p:cNvSpPr>
          <p:nvPr>
            <p:ph type="body" sz="quarter" idx="16"/>
          </p:nvPr>
        </p:nvSpPr>
        <p:spPr/>
        <p:txBody>
          <a:bodyPr/>
          <a:lstStyle/>
          <a:p>
            <a:endParaRPr lang="fr-BE"/>
          </a:p>
        </p:txBody>
      </p:sp>
      <p:sp>
        <p:nvSpPr>
          <p:cNvPr id="14" name="Text Placeholder 13">
            <a:extLst>
              <a:ext uri="{FF2B5EF4-FFF2-40B4-BE49-F238E27FC236}">
                <a16:creationId xmlns:a16="http://schemas.microsoft.com/office/drawing/2014/main" id="{781A669F-F8BA-4D32-9EE5-A1565FBD82AB}"/>
              </a:ext>
            </a:extLst>
          </p:cNvPr>
          <p:cNvSpPr>
            <a:spLocks noGrp="1"/>
          </p:cNvSpPr>
          <p:nvPr>
            <p:ph type="body" sz="quarter" idx="17"/>
          </p:nvPr>
        </p:nvSpPr>
        <p:spPr/>
        <p:txBody>
          <a:bodyPr/>
          <a:lstStyle/>
          <a:p>
            <a:endParaRPr lang="fr-BE"/>
          </a:p>
        </p:txBody>
      </p:sp>
      <p:sp>
        <p:nvSpPr>
          <p:cNvPr id="10" name="Text Placeholder 9">
            <a:extLst>
              <a:ext uri="{FF2B5EF4-FFF2-40B4-BE49-F238E27FC236}">
                <a16:creationId xmlns:a16="http://schemas.microsoft.com/office/drawing/2014/main" id="{FFB501F1-B709-42E1-BF37-C4C27CF364F8}"/>
              </a:ext>
            </a:extLst>
          </p:cNvPr>
          <p:cNvSpPr>
            <a:spLocks noGrp="1"/>
          </p:cNvSpPr>
          <p:nvPr>
            <p:ph type="body" sz="quarter" idx="19"/>
          </p:nvPr>
        </p:nvSpPr>
        <p:spPr/>
        <p:txBody>
          <a:bodyPr/>
          <a:lstStyle/>
          <a:p>
            <a:r>
              <a:rPr lang="fr-BE" sz="3600" b="1" dirty="0"/>
              <a:t>MY POINT </a:t>
            </a:r>
          </a:p>
        </p:txBody>
      </p:sp>
    </p:spTree>
    <p:extLst>
      <p:ext uri="{BB962C8B-B14F-4D97-AF65-F5344CB8AC3E}">
        <p14:creationId xmlns:p14="http://schemas.microsoft.com/office/powerpoint/2010/main" val="31179714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Text Placeholder 8">
            <a:extLst>
              <a:ext uri="{FF2B5EF4-FFF2-40B4-BE49-F238E27FC236}">
                <a16:creationId xmlns:a16="http://schemas.microsoft.com/office/drawing/2014/main" id="{C1D8C24B-17AB-462D-AA13-1486C0451F31}"/>
              </a:ext>
            </a:extLst>
          </p:cNvPr>
          <p:cNvSpPr>
            <a:spLocks noGrp="1"/>
          </p:cNvSpPr>
          <p:nvPr>
            <p:ph type="body" orient="vert" idx="1"/>
          </p:nvPr>
        </p:nvSpPr>
        <p:spPr>
          <a:xfrm>
            <a:off x="1079500" y="956930"/>
            <a:ext cx="10895999" cy="5372706"/>
          </a:xfrm>
        </p:spPr>
        <p:txBody>
          <a:bodyPr/>
          <a:lstStyle/>
          <a:p>
            <a:pPr marL="0" indent="0">
              <a:buNone/>
            </a:pPr>
            <a:r>
              <a:rPr lang="fr-FR" sz="2000" b="1" dirty="0"/>
              <a:t>Quatre exemples </a:t>
            </a:r>
            <a:endParaRPr lang="fr-BE" sz="2000" dirty="0"/>
          </a:p>
          <a:p>
            <a:r>
              <a:rPr lang="fr-FR" sz="2000" dirty="0"/>
              <a:t> les entretiens liés au contrôle de la disponibilité sur le marché de l’emploi ne peuvent plus se faire. Et faut-il demander aux services régionaux de prioriser ce contrôle sur les missions de relance ?  </a:t>
            </a:r>
            <a:endParaRPr lang="fr-BE" sz="2000" dirty="0"/>
          </a:p>
          <a:p>
            <a:pPr lvl="0"/>
            <a:r>
              <a:rPr lang="fr-FR" sz="2000" dirty="0"/>
              <a:t>Les jeune en stage d’insertion connaissent une évaluation de leur recherche d’emploi. Ces évaluations ne peuvent se faire. Les jeunes en seront-ils pénalisés ? Lorsque les services d’emploi reprendront leur travail, devront-ils prioriser la résorption de ce retard sur des missions plus fondamentales comme le </a:t>
            </a:r>
            <a:r>
              <a:rPr lang="fr-FR" sz="2000" dirty="0" err="1"/>
              <a:t>matching</a:t>
            </a:r>
            <a:r>
              <a:rPr lang="fr-FR" sz="2000" dirty="0"/>
              <a:t> de l’offre et de la demande d’emploi ? Quelle sera la valeur ajoutée de ce travail ? </a:t>
            </a:r>
            <a:endParaRPr lang="fr-BE" sz="2000" dirty="0"/>
          </a:p>
          <a:p>
            <a:pPr lvl="0"/>
            <a:r>
              <a:rPr lang="fr-FR" sz="2000" dirty="0"/>
              <a:t>Pour être soigné, une personne n’ayant plus de titre de séjour doit prouver son indigence via une enquête sociale du CPAS. Est-ce la priorité du CPAS de faire des enquêtes sociales pour des soins de santé ?  </a:t>
            </a:r>
          </a:p>
          <a:p>
            <a:pPr lvl="0"/>
            <a:r>
              <a:rPr lang="fr-FR" sz="2000" dirty="0"/>
              <a:t>Peut-on encore postposer l</a:t>
            </a:r>
            <a:r>
              <a:rPr lang="fr-BE" sz="2000" dirty="0"/>
              <a:t>’accès au droit au chômage à 312 jours de travail déclaré ? </a:t>
            </a:r>
            <a:endParaRPr lang="fr-FR" sz="2000" dirty="0"/>
          </a:p>
          <a:p>
            <a:pPr marL="0" indent="0">
              <a:buNone/>
            </a:pPr>
            <a:r>
              <a:rPr lang="fr-FR" sz="2000" b="1" dirty="0"/>
              <a:t>C’est donc tout le principe d’Etat social actif dont on doit se demander si sa priorité aujourd’hui doit rester d’activer des personnes atteintes indirectement dans leurs situations sociales par le Covid19. Ne faut-il pas geler le terme « actif » de l’Etat social pour rendre l’Etat protecteur </a:t>
            </a:r>
            <a:endParaRPr lang="fr-BE" sz="2000" b="1" dirty="0"/>
          </a:p>
        </p:txBody>
      </p:sp>
      <p:sp>
        <p:nvSpPr>
          <p:cNvPr id="12" name="Text Placeholder 11">
            <a:extLst>
              <a:ext uri="{FF2B5EF4-FFF2-40B4-BE49-F238E27FC236}">
                <a16:creationId xmlns:a16="http://schemas.microsoft.com/office/drawing/2014/main" id="{A5C6C34B-F082-448B-BC10-248E50C8CFE2}"/>
              </a:ext>
            </a:extLst>
          </p:cNvPr>
          <p:cNvSpPr>
            <a:spLocks noGrp="1"/>
          </p:cNvSpPr>
          <p:nvPr>
            <p:ph type="body" sz="quarter" idx="15"/>
          </p:nvPr>
        </p:nvSpPr>
        <p:spPr/>
        <p:txBody>
          <a:bodyPr/>
          <a:lstStyle/>
          <a:p>
            <a:endParaRPr lang="fr-BE"/>
          </a:p>
        </p:txBody>
      </p:sp>
      <p:sp>
        <p:nvSpPr>
          <p:cNvPr id="11" name="Text Placeholder 10">
            <a:extLst>
              <a:ext uri="{FF2B5EF4-FFF2-40B4-BE49-F238E27FC236}">
                <a16:creationId xmlns:a16="http://schemas.microsoft.com/office/drawing/2014/main" id="{30ABBC12-D21D-48A2-97FA-3B2177CA0B75}"/>
              </a:ext>
            </a:extLst>
          </p:cNvPr>
          <p:cNvSpPr>
            <a:spLocks noGrp="1"/>
          </p:cNvSpPr>
          <p:nvPr>
            <p:ph type="body" sz="quarter" idx="14"/>
          </p:nvPr>
        </p:nvSpPr>
        <p:spPr/>
        <p:txBody>
          <a:bodyPr/>
          <a:lstStyle/>
          <a:p>
            <a:endParaRPr lang="fr-BE" dirty="0"/>
          </a:p>
          <a:p>
            <a:endParaRPr lang="fr-BE" dirty="0"/>
          </a:p>
        </p:txBody>
      </p:sp>
      <p:sp>
        <p:nvSpPr>
          <p:cNvPr id="6" name="Slide Number Placeholder 5">
            <a:extLst>
              <a:ext uri="{FF2B5EF4-FFF2-40B4-BE49-F238E27FC236}">
                <a16:creationId xmlns:a16="http://schemas.microsoft.com/office/drawing/2014/main" id="{CCD3C947-4CD2-4A8B-903B-5A54810C3815}"/>
              </a:ext>
            </a:extLst>
          </p:cNvPr>
          <p:cNvSpPr>
            <a:spLocks noGrp="1"/>
          </p:cNvSpPr>
          <p:nvPr>
            <p:ph type="sldNum" sz="quarter" idx="12"/>
          </p:nvPr>
        </p:nvSpPr>
        <p:spPr/>
        <p:txBody>
          <a:bodyPr/>
          <a:lstStyle/>
          <a:p>
            <a:fld id="{D7B5DC5B-6873-43DB-ADC7-B15ACCE0DFDB}" type="slidenum">
              <a:rPr lang="nl-NL" noProof="0" smtClean="0"/>
              <a:t>7</a:t>
            </a:fld>
            <a:endParaRPr lang="nl-NL" noProof="0"/>
          </a:p>
        </p:txBody>
      </p:sp>
      <p:sp>
        <p:nvSpPr>
          <p:cNvPr id="13" name="Text Placeholder 12">
            <a:extLst>
              <a:ext uri="{FF2B5EF4-FFF2-40B4-BE49-F238E27FC236}">
                <a16:creationId xmlns:a16="http://schemas.microsoft.com/office/drawing/2014/main" id="{E64FBBC8-D5E1-4166-98E9-1622C66539F9}"/>
              </a:ext>
            </a:extLst>
          </p:cNvPr>
          <p:cNvSpPr>
            <a:spLocks noGrp="1"/>
          </p:cNvSpPr>
          <p:nvPr>
            <p:ph type="body" sz="quarter" idx="16"/>
          </p:nvPr>
        </p:nvSpPr>
        <p:spPr/>
        <p:txBody>
          <a:bodyPr/>
          <a:lstStyle/>
          <a:p>
            <a:endParaRPr lang="fr-BE"/>
          </a:p>
        </p:txBody>
      </p:sp>
      <p:sp>
        <p:nvSpPr>
          <p:cNvPr id="14" name="Text Placeholder 13">
            <a:extLst>
              <a:ext uri="{FF2B5EF4-FFF2-40B4-BE49-F238E27FC236}">
                <a16:creationId xmlns:a16="http://schemas.microsoft.com/office/drawing/2014/main" id="{781A669F-F8BA-4D32-9EE5-A1565FBD82AB}"/>
              </a:ext>
            </a:extLst>
          </p:cNvPr>
          <p:cNvSpPr>
            <a:spLocks noGrp="1"/>
          </p:cNvSpPr>
          <p:nvPr>
            <p:ph type="body" sz="quarter" idx="17"/>
          </p:nvPr>
        </p:nvSpPr>
        <p:spPr/>
        <p:txBody>
          <a:bodyPr/>
          <a:lstStyle/>
          <a:p>
            <a:endParaRPr lang="fr-BE"/>
          </a:p>
        </p:txBody>
      </p:sp>
      <p:sp>
        <p:nvSpPr>
          <p:cNvPr id="10" name="Text Placeholder 9">
            <a:extLst>
              <a:ext uri="{FF2B5EF4-FFF2-40B4-BE49-F238E27FC236}">
                <a16:creationId xmlns:a16="http://schemas.microsoft.com/office/drawing/2014/main" id="{FFB501F1-B709-42E1-BF37-C4C27CF364F8}"/>
              </a:ext>
            </a:extLst>
          </p:cNvPr>
          <p:cNvSpPr>
            <a:spLocks noGrp="1"/>
          </p:cNvSpPr>
          <p:nvPr>
            <p:ph type="body" sz="quarter" idx="19"/>
          </p:nvPr>
        </p:nvSpPr>
        <p:spPr/>
        <p:txBody>
          <a:bodyPr/>
          <a:lstStyle/>
          <a:p>
            <a:r>
              <a:rPr lang="fr-BE" dirty="0"/>
              <a:t>Question 1 : Sur l’activation parmi les priorité de relance</a:t>
            </a:r>
          </a:p>
        </p:txBody>
      </p:sp>
    </p:spTree>
    <p:extLst>
      <p:ext uri="{BB962C8B-B14F-4D97-AF65-F5344CB8AC3E}">
        <p14:creationId xmlns:p14="http://schemas.microsoft.com/office/powerpoint/2010/main" val="12647116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Text Placeholder 8">
            <a:extLst>
              <a:ext uri="{FF2B5EF4-FFF2-40B4-BE49-F238E27FC236}">
                <a16:creationId xmlns:a16="http://schemas.microsoft.com/office/drawing/2014/main" id="{C1D8C24B-17AB-462D-AA13-1486C0451F31}"/>
              </a:ext>
            </a:extLst>
          </p:cNvPr>
          <p:cNvSpPr>
            <a:spLocks noGrp="1"/>
          </p:cNvSpPr>
          <p:nvPr>
            <p:ph type="body" orient="vert" idx="1"/>
          </p:nvPr>
        </p:nvSpPr>
        <p:spPr>
          <a:xfrm>
            <a:off x="1079500" y="684216"/>
            <a:ext cx="10895999" cy="5372706"/>
          </a:xfrm>
        </p:spPr>
        <p:txBody>
          <a:bodyPr/>
          <a:lstStyle/>
          <a:p>
            <a:pPr>
              <a:spcAft>
                <a:spcPts val="0"/>
              </a:spcAft>
            </a:pPr>
            <a:r>
              <a:rPr lang="fr-FR" sz="2000" b="1" dirty="0"/>
              <a:t>Trois exemples </a:t>
            </a:r>
            <a:endParaRPr lang="fr-BE" sz="2000" dirty="0"/>
          </a:p>
          <a:p>
            <a:pPr lvl="1">
              <a:spcAft>
                <a:spcPts val="0"/>
              </a:spcAft>
            </a:pPr>
            <a:r>
              <a:rPr lang="fr-BE" sz="2000" dirty="0"/>
              <a:t>Le chômeur temporaire qui n’arrive pas à boucler le mois avec 70 % de son revenu brut va aller au CPAS demander une aide sociale complémentaire. Pour lui imposer l’humiliation du CPAS alors qu’on pourrait : </a:t>
            </a:r>
          </a:p>
          <a:p>
            <a:pPr lvl="2">
              <a:spcAft>
                <a:spcPts val="0"/>
              </a:spcAft>
              <a:buFont typeface="Wingdings" panose="05000000000000000000" pitchFamily="2" charset="2"/>
              <a:buChar char="è"/>
            </a:pPr>
            <a:r>
              <a:rPr lang="fr-BE" sz="1600" dirty="0"/>
              <a:t>Passer à 75% du revenu payé par la caisse de chômage. C’est un risque assurantiel </a:t>
            </a:r>
          </a:p>
          <a:p>
            <a:pPr lvl="2">
              <a:spcAft>
                <a:spcPts val="0"/>
              </a:spcAft>
              <a:buFont typeface="Wingdings" panose="05000000000000000000" pitchFamily="2" charset="2"/>
              <a:buChar char="è"/>
            </a:pPr>
            <a:r>
              <a:rPr lang="fr-BE" sz="1800" dirty="0"/>
              <a:t>Éviter de lui prélever son précompte à la source qui ne lui seront rendus que fin 2021 avec l’AER</a:t>
            </a:r>
          </a:p>
          <a:p>
            <a:pPr lvl="1">
              <a:spcAft>
                <a:spcPts val="0"/>
              </a:spcAft>
            </a:pPr>
            <a:r>
              <a:rPr lang="fr-BE" sz="2000" dirty="0"/>
              <a:t>Les familles ont dû assurer pendant le confinement. Certaines ont pu assurer, d’autres ont eu du mal : sans ordinateur pour les cours à distance des enfants, mal équipées, confinées dans des espaces réduits… </a:t>
            </a:r>
          </a:p>
          <a:p>
            <a:pPr marL="542925" lvl="2" indent="0">
              <a:spcAft>
                <a:spcPts val="0"/>
              </a:spcAft>
              <a:buNone/>
            </a:pPr>
            <a:r>
              <a:rPr lang="fr-BE" sz="1800" dirty="0">
                <a:sym typeface="Wingdings" panose="05000000000000000000" pitchFamily="2" charset="2"/>
              </a:rPr>
              <a:t> M</a:t>
            </a:r>
            <a:r>
              <a:rPr lang="fr-BE" sz="1800" dirty="0"/>
              <a:t>obiliser le mécanisme des allocations familiales, universelles et inconditionnelles plutôt que réserver l’aide à des publics qui devront les demander un par un au CPAS déjà débordé, avec le risque de non </a:t>
            </a:r>
            <a:r>
              <a:rPr lang="fr-BE" sz="1800" dirty="0" err="1"/>
              <a:t>take-up</a:t>
            </a:r>
            <a:r>
              <a:rPr lang="fr-BE" sz="1800" dirty="0"/>
              <a:t> si fréquent parmi ceux qui en ont le plus besoin. </a:t>
            </a:r>
          </a:p>
          <a:p>
            <a:pPr lvl="1">
              <a:spcAft>
                <a:spcPts val="0"/>
              </a:spcAft>
            </a:pPr>
            <a:r>
              <a:rPr lang="fr-BE" sz="2000" dirty="0"/>
              <a:t>Imaginons qu’on se rende compte que les sans-papier constituent une poche de population qu’il est préférable d’avoir à l’intérieur (régularisation temporaire) que dans l’ombre pour des raisons de gestion de l’épidémie et/ou économiques, 	</a:t>
            </a:r>
          </a:p>
          <a:p>
            <a:pPr marL="542925" lvl="2" indent="0">
              <a:spcAft>
                <a:spcPts val="0"/>
              </a:spcAft>
              <a:buNone/>
            </a:pPr>
            <a:r>
              <a:rPr lang="fr-BE" sz="1800" dirty="0">
                <a:sym typeface="Wingdings" panose="05000000000000000000" pitchFamily="2" charset="2"/>
              </a:rPr>
              <a:t> </a:t>
            </a:r>
            <a:r>
              <a:rPr lang="fr-BE" sz="1800" dirty="0"/>
              <a:t>Ne pas gonfler les rangs des CPAS de + de 50% alors que FEDASIL connaît ce public et pourrait leur assurer un revenu temporaire ? </a:t>
            </a:r>
          </a:p>
          <a:p>
            <a:pPr marL="0" indent="0">
              <a:spcAft>
                <a:spcPts val="0"/>
              </a:spcAft>
              <a:buNone/>
            </a:pPr>
            <a:endParaRPr lang="fr-FR" sz="2000" dirty="0"/>
          </a:p>
          <a:p>
            <a:pPr marL="0" indent="0">
              <a:spcAft>
                <a:spcPts val="0"/>
              </a:spcAft>
              <a:buNone/>
            </a:pPr>
            <a:r>
              <a:rPr lang="fr-FR" sz="2000" b="1" dirty="0"/>
              <a:t>C’est donc toute la question du modèle de protection sociale qui est posée : l’universalité de la sécurité sociale et de l’impôt (comme pour les entreprises [des mesures linéaires] ou la conditionnalité de l’aide sociale ? </a:t>
            </a:r>
            <a:endParaRPr lang="fr-BE" sz="2000" b="1" dirty="0"/>
          </a:p>
        </p:txBody>
      </p:sp>
      <p:sp>
        <p:nvSpPr>
          <p:cNvPr id="12" name="Text Placeholder 11">
            <a:extLst>
              <a:ext uri="{FF2B5EF4-FFF2-40B4-BE49-F238E27FC236}">
                <a16:creationId xmlns:a16="http://schemas.microsoft.com/office/drawing/2014/main" id="{A5C6C34B-F082-448B-BC10-248E50C8CFE2}"/>
              </a:ext>
            </a:extLst>
          </p:cNvPr>
          <p:cNvSpPr>
            <a:spLocks noGrp="1"/>
          </p:cNvSpPr>
          <p:nvPr>
            <p:ph type="body" sz="quarter" idx="15"/>
          </p:nvPr>
        </p:nvSpPr>
        <p:spPr/>
        <p:txBody>
          <a:bodyPr/>
          <a:lstStyle/>
          <a:p>
            <a:endParaRPr lang="fr-BE"/>
          </a:p>
        </p:txBody>
      </p:sp>
      <p:sp>
        <p:nvSpPr>
          <p:cNvPr id="11" name="Text Placeholder 10">
            <a:extLst>
              <a:ext uri="{FF2B5EF4-FFF2-40B4-BE49-F238E27FC236}">
                <a16:creationId xmlns:a16="http://schemas.microsoft.com/office/drawing/2014/main" id="{30ABBC12-D21D-48A2-97FA-3B2177CA0B75}"/>
              </a:ext>
            </a:extLst>
          </p:cNvPr>
          <p:cNvSpPr>
            <a:spLocks noGrp="1"/>
          </p:cNvSpPr>
          <p:nvPr>
            <p:ph type="body" sz="quarter" idx="14"/>
          </p:nvPr>
        </p:nvSpPr>
        <p:spPr/>
        <p:txBody>
          <a:bodyPr/>
          <a:lstStyle/>
          <a:p>
            <a:endParaRPr lang="fr-BE"/>
          </a:p>
        </p:txBody>
      </p:sp>
      <p:sp>
        <p:nvSpPr>
          <p:cNvPr id="6" name="Slide Number Placeholder 5">
            <a:extLst>
              <a:ext uri="{FF2B5EF4-FFF2-40B4-BE49-F238E27FC236}">
                <a16:creationId xmlns:a16="http://schemas.microsoft.com/office/drawing/2014/main" id="{CCD3C947-4CD2-4A8B-903B-5A54810C3815}"/>
              </a:ext>
            </a:extLst>
          </p:cNvPr>
          <p:cNvSpPr>
            <a:spLocks noGrp="1"/>
          </p:cNvSpPr>
          <p:nvPr>
            <p:ph type="sldNum" sz="quarter" idx="12"/>
          </p:nvPr>
        </p:nvSpPr>
        <p:spPr/>
        <p:txBody>
          <a:bodyPr/>
          <a:lstStyle/>
          <a:p>
            <a:fld id="{D7B5DC5B-6873-43DB-ADC7-B15ACCE0DFDB}" type="slidenum">
              <a:rPr lang="nl-NL" noProof="0" smtClean="0"/>
              <a:t>8</a:t>
            </a:fld>
            <a:endParaRPr lang="nl-NL" noProof="0"/>
          </a:p>
        </p:txBody>
      </p:sp>
      <p:sp>
        <p:nvSpPr>
          <p:cNvPr id="13" name="Text Placeholder 12">
            <a:extLst>
              <a:ext uri="{FF2B5EF4-FFF2-40B4-BE49-F238E27FC236}">
                <a16:creationId xmlns:a16="http://schemas.microsoft.com/office/drawing/2014/main" id="{E64FBBC8-D5E1-4166-98E9-1622C66539F9}"/>
              </a:ext>
            </a:extLst>
          </p:cNvPr>
          <p:cNvSpPr>
            <a:spLocks noGrp="1"/>
          </p:cNvSpPr>
          <p:nvPr>
            <p:ph type="body" sz="quarter" idx="16"/>
          </p:nvPr>
        </p:nvSpPr>
        <p:spPr/>
        <p:txBody>
          <a:bodyPr/>
          <a:lstStyle/>
          <a:p>
            <a:endParaRPr lang="fr-BE"/>
          </a:p>
        </p:txBody>
      </p:sp>
      <p:sp>
        <p:nvSpPr>
          <p:cNvPr id="14" name="Text Placeholder 13">
            <a:extLst>
              <a:ext uri="{FF2B5EF4-FFF2-40B4-BE49-F238E27FC236}">
                <a16:creationId xmlns:a16="http://schemas.microsoft.com/office/drawing/2014/main" id="{781A669F-F8BA-4D32-9EE5-A1565FBD82AB}"/>
              </a:ext>
            </a:extLst>
          </p:cNvPr>
          <p:cNvSpPr>
            <a:spLocks noGrp="1"/>
          </p:cNvSpPr>
          <p:nvPr>
            <p:ph type="body" sz="quarter" idx="17"/>
          </p:nvPr>
        </p:nvSpPr>
        <p:spPr/>
        <p:txBody>
          <a:bodyPr/>
          <a:lstStyle/>
          <a:p>
            <a:endParaRPr lang="fr-BE"/>
          </a:p>
        </p:txBody>
      </p:sp>
      <p:sp>
        <p:nvSpPr>
          <p:cNvPr id="10" name="Text Placeholder 9">
            <a:extLst>
              <a:ext uri="{FF2B5EF4-FFF2-40B4-BE49-F238E27FC236}">
                <a16:creationId xmlns:a16="http://schemas.microsoft.com/office/drawing/2014/main" id="{FFB501F1-B709-42E1-BF37-C4C27CF364F8}"/>
              </a:ext>
            </a:extLst>
          </p:cNvPr>
          <p:cNvSpPr>
            <a:spLocks noGrp="1"/>
          </p:cNvSpPr>
          <p:nvPr>
            <p:ph type="body" sz="quarter" idx="19"/>
          </p:nvPr>
        </p:nvSpPr>
        <p:spPr/>
        <p:txBody>
          <a:bodyPr/>
          <a:lstStyle/>
          <a:p>
            <a:r>
              <a:rPr lang="fr-BE" dirty="0"/>
              <a:t>Question 2 : Sur qui soutient, sur quel concept de solidarité</a:t>
            </a:r>
          </a:p>
        </p:txBody>
      </p:sp>
    </p:spTree>
    <p:extLst>
      <p:ext uri="{BB962C8B-B14F-4D97-AF65-F5344CB8AC3E}">
        <p14:creationId xmlns:p14="http://schemas.microsoft.com/office/powerpoint/2010/main" val="284041593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Vertical Text Placeholder 8">
            <a:extLst>
              <a:ext uri="{FF2B5EF4-FFF2-40B4-BE49-F238E27FC236}">
                <a16:creationId xmlns:a16="http://schemas.microsoft.com/office/drawing/2014/main" id="{C1D8C24B-17AB-462D-AA13-1486C0451F31}"/>
              </a:ext>
            </a:extLst>
          </p:cNvPr>
          <p:cNvSpPr>
            <a:spLocks noGrp="1"/>
          </p:cNvSpPr>
          <p:nvPr>
            <p:ph type="body" orient="vert" idx="1"/>
          </p:nvPr>
        </p:nvSpPr>
        <p:spPr>
          <a:xfrm>
            <a:off x="1079500" y="956930"/>
            <a:ext cx="11112499" cy="5372706"/>
          </a:xfrm>
        </p:spPr>
        <p:txBody>
          <a:bodyPr/>
          <a:lstStyle/>
          <a:p>
            <a:pPr marL="0" indent="0">
              <a:buNone/>
            </a:pPr>
            <a:r>
              <a:rPr lang="fr-BE" sz="2000" b="1" dirty="0"/>
              <a:t>Dans le travail</a:t>
            </a:r>
          </a:p>
          <a:p>
            <a:r>
              <a:rPr lang="fr-BE" sz="2000" dirty="0"/>
              <a:t>Ex : La pénurie de main d’œuvre dans les maisons de repos crée une pression sur les travailleurs/</a:t>
            </a:r>
            <a:r>
              <a:rPr lang="fr-BE" sz="2000" dirty="0" err="1"/>
              <a:t>euses</a:t>
            </a:r>
            <a:endParaRPr lang="fr-BE" sz="2000" dirty="0"/>
          </a:p>
          <a:p>
            <a:r>
              <a:rPr lang="fr-BE" sz="2000" dirty="0"/>
              <a:t>Ex : Selon les estimations de l'INAMI, il y avait en 2018 près de 91 500 travailleurs invalides, en raison d'une dépression ou d'un </a:t>
            </a:r>
            <a:r>
              <a:rPr lang="fr-BE" sz="2000" dirty="0" err="1"/>
              <a:t>burn-out</a:t>
            </a:r>
            <a:r>
              <a:rPr lang="fr-BE" sz="2000" dirty="0"/>
              <a:t>, soient 24 000 de plus qu'en 2014 et un quasi doublement par rapport à 2008 (hors</a:t>
            </a:r>
            <a:r>
              <a:rPr lang="fr-BE" sz="2000" i="1" dirty="0"/>
              <a:t> absentéisme des fonctionnaire statutaires pas pris en considération dans la stat.) </a:t>
            </a:r>
            <a:endParaRPr lang="fr-BE" sz="2000" dirty="0"/>
          </a:p>
          <a:p>
            <a:pPr marL="0" indent="0">
              <a:buNone/>
            </a:pPr>
            <a:endParaRPr lang="fr-BE" sz="2000" dirty="0"/>
          </a:p>
          <a:p>
            <a:pPr marL="0" indent="0">
              <a:buNone/>
            </a:pPr>
            <a:r>
              <a:rPr lang="fr-BE" sz="2000" dirty="0"/>
              <a:t>Les retards de production et les défis nouveaux vont augmenter la pression sur le travail. Il n’est pas souhaitable que ces enjeux soient traités devant les tribunaux au cas par cas, faisant porter à chaque individu le soin de se défendre seul. Il faut un cadre. I</a:t>
            </a:r>
            <a:r>
              <a:rPr lang="fr-BE" sz="2000" dirty="0">
                <a:sym typeface="Wingdings" panose="05000000000000000000" pitchFamily="2" charset="2"/>
              </a:rPr>
              <a:t>ci se jouent donc trois questions : </a:t>
            </a:r>
          </a:p>
          <a:p>
            <a:pPr>
              <a:buFont typeface="Arial" panose="020B0604020202020204" pitchFamily="34" charset="0"/>
              <a:buChar char="•"/>
            </a:pPr>
            <a:r>
              <a:rPr lang="fr-BE" sz="2000" b="1" i="1" dirty="0">
                <a:sym typeface="Wingdings" panose="05000000000000000000" pitchFamily="2" charset="2"/>
              </a:rPr>
              <a:t>la réaffirmation de la responsabilité de l’employeur sur le bien-être au travail, A FORTIORI en crise </a:t>
            </a:r>
          </a:p>
          <a:p>
            <a:pPr>
              <a:buFont typeface="Arial" panose="020B0604020202020204" pitchFamily="34" charset="0"/>
              <a:buChar char="•"/>
            </a:pPr>
            <a:r>
              <a:rPr lang="fr-BE" sz="2000" b="1" i="1" dirty="0">
                <a:sym typeface="Wingdings" panose="05000000000000000000" pitchFamily="2" charset="2"/>
              </a:rPr>
              <a:t>la faiblesse des mécanismes belges de Prévention et de Protection des Travailleurs (à renforcer) </a:t>
            </a:r>
          </a:p>
          <a:p>
            <a:pPr>
              <a:buFont typeface="Arial" panose="020B0604020202020204" pitchFamily="34" charset="0"/>
              <a:buChar char="•"/>
            </a:pPr>
            <a:r>
              <a:rPr lang="fr-BE" sz="2000" b="1" i="1" dirty="0"/>
              <a:t>la concertation sectorielle qu’il faut d’urgence lancer et baliser. </a:t>
            </a:r>
          </a:p>
          <a:p>
            <a:pPr marL="0" indent="0">
              <a:buNone/>
            </a:pPr>
            <a:endParaRPr lang="fr-FR" sz="2000" dirty="0"/>
          </a:p>
          <a:p>
            <a:pPr marL="0" indent="0">
              <a:buNone/>
            </a:pPr>
            <a:endParaRPr lang="fr-BE" sz="2000" dirty="0"/>
          </a:p>
          <a:p>
            <a:r>
              <a:rPr lang="fr-FR" sz="2000" dirty="0"/>
              <a:t>Toutes les personnes qui ont eu à subir la réduction de l’offre de service de tous types alors que</a:t>
            </a:r>
          </a:p>
          <a:p>
            <a:pPr lvl="1"/>
            <a:r>
              <a:rPr lang="fr-FR" sz="2000" dirty="0"/>
              <a:t>Ils en auraient eu besoin : reports de soins</a:t>
            </a:r>
          </a:p>
          <a:p>
            <a:pPr lvl="1"/>
            <a:r>
              <a:rPr lang="fr-FR" sz="2000" dirty="0"/>
              <a:t>Précisément il en faudrait plus dans certains domaines (singulièrement au niveau de la santé mentale, de la gestion du stress, d’un état dépressif conjoncturel…)</a:t>
            </a:r>
            <a:endParaRPr lang="fr-BE" sz="2000" dirty="0"/>
          </a:p>
          <a:p>
            <a:pPr marL="0" indent="0">
              <a:buNone/>
            </a:pPr>
            <a:endParaRPr lang="fr-FR" sz="2000" dirty="0"/>
          </a:p>
          <a:p>
            <a:pPr marL="0" indent="0">
              <a:buNone/>
            </a:pPr>
            <a:r>
              <a:rPr lang="fr-FR" sz="2000" dirty="0"/>
              <a:t>. </a:t>
            </a:r>
            <a:endParaRPr lang="fr-BE" sz="2000" dirty="0"/>
          </a:p>
        </p:txBody>
      </p:sp>
      <p:sp>
        <p:nvSpPr>
          <p:cNvPr id="3" name="Date Placeholder 2">
            <a:extLst>
              <a:ext uri="{FF2B5EF4-FFF2-40B4-BE49-F238E27FC236}">
                <a16:creationId xmlns:a16="http://schemas.microsoft.com/office/drawing/2014/main" id="{68735D08-EEBA-492F-971D-8525C63220F2}"/>
              </a:ext>
            </a:extLst>
          </p:cNvPr>
          <p:cNvSpPr>
            <a:spLocks noGrp="1"/>
          </p:cNvSpPr>
          <p:nvPr>
            <p:ph type="dt" sz="half" idx="10"/>
          </p:nvPr>
        </p:nvSpPr>
        <p:spPr/>
        <p:txBody>
          <a:bodyPr/>
          <a:lstStyle/>
          <a:p>
            <a:fld id="{ED02F216-F139-423A-A170-E3824D3790AE}" type="datetime4">
              <a:rPr lang="nl-NL" noProof="0" smtClean="0"/>
              <a:t>22 april 2020</a:t>
            </a:fld>
            <a:endParaRPr lang="nl-NL" noProof="0"/>
          </a:p>
        </p:txBody>
      </p:sp>
      <p:sp>
        <p:nvSpPr>
          <p:cNvPr id="12" name="Text Placeholder 11">
            <a:extLst>
              <a:ext uri="{FF2B5EF4-FFF2-40B4-BE49-F238E27FC236}">
                <a16:creationId xmlns:a16="http://schemas.microsoft.com/office/drawing/2014/main" id="{A5C6C34B-F082-448B-BC10-248E50C8CFE2}"/>
              </a:ext>
            </a:extLst>
          </p:cNvPr>
          <p:cNvSpPr>
            <a:spLocks noGrp="1"/>
          </p:cNvSpPr>
          <p:nvPr>
            <p:ph type="body" sz="quarter" idx="15"/>
          </p:nvPr>
        </p:nvSpPr>
        <p:spPr/>
        <p:txBody>
          <a:bodyPr/>
          <a:lstStyle/>
          <a:p>
            <a:endParaRPr lang="fr-BE" dirty="0"/>
          </a:p>
        </p:txBody>
      </p:sp>
      <p:sp>
        <p:nvSpPr>
          <p:cNvPr id="11" name="Text Placeholder 10">
            <a:extLst>
              <a:ext uri="{FF2B5EF4-FFF2-40B4-BE49-F238E27FC236}">
                <a16:creationId xmlns:a16="http://schemas.microsoft.com/office/drawing/2014/main" id="{30ABBC12-D21D-48A2-97FA-3B2177CA0B75}"/>
              </a:ext>
            </a:extLst>
          </p:cNvPr>
          <p:cNvSpPr>
            <a:spLocks noGrp="1"/>
          </p:cNvSpPr>
          <p:nvPr>
            <p:ph type="body" sz="quarter" idx="14"/>
          </p:nvPr>
        </p:nvSpPr>
        <p:spPr/>
        <p:txBody>
          <a:bodyPr/>
          <a:lstStyle/>
          <a:p>
            <a:endParaRPr lang="fr-BE" dirty="0"/>
          </a:p>
        </p:txBody>
      </p:sp>
      <p:sp>
        <p:nvSpPr>
          <p:cNvPr id="6" name="Slide Number Placeholder 5">
            <a:extLst>
              <a:ext uri="{FF2B5EF4-FFF2-40B4-BE49-F238E27FC236}">
                <a16:creationId xmlns:a16="http://schemas.microsoft.com/office/drawing/2014/main" id="{CCD3C947-4CD2-4A8B-903B-5A54810C3815}"/>
              </a:ext>
            </a:extLst>
          </p:cNvPr>
          <p:cNvSpPr>
            <a:spLocks noGrp="1"/>
          </p:cNvSpPr>
          <p:nvPr>
            <p:ph type="sldNum" sz="quarter" idx="12"/>
          </p:nvPr>
        </p:nvSpPr>
        <p:spPr/>
        <p:txBody>
          <a:bodyPr/>
          <a:lstStyle/>
          <a:p>
            <a:fld id="{D7B5DC5B-6873-43DB-ADC7-B15ACCE0DFDB}" type="slidenum">
              <a:rPr lang="nl-NL" noProof="0" smtClean="0"/>
              <a:t>9</a:t>
            </a:fld>
            <a:endParaRPr lang="nl-NL" noProof="0"/>
          </a:p>
        </p:txBody>
      </p:sp>
      <p:sp>
        <p:nvSpPr>
          <p:cNvPr id="13" name="Text Placeholder 12">
            <a:extLst>
              <a:ext uri="{FF2B5EF4-FFF2-40B4-BE49-F238E27FC236}">
                <a16:creationId xmlns:a16="http://schemas.microsoft.com/office/drawing/2014/main" id="{E64FBBC8-D5E1-4166-98E9-1622C66539F9}"/>
              </a:ext>
            </a:extLst>
          </p:cNvPr>
          <p:cNvSpPr>
            <a:spLocks noGrp="1"/>
          </p:cNvSpPr>
          <p:nvPr>
            <p:ph type="body" sz="quarter" idx="16"/>
          </p:nvPr>
        </p:nvSpPr>
        <p:spPr/>
        <p:txBody>
          <a:bodyPr/>
          <a:lstStyle/>
          <a:p>
            <a:endParaRPr lang="fr-BE"/>
          </a:p>
        </p:txBody>
      </p:sp>
      <p:sp>
        <p:nvSpPr>
          <p:cNvPr id="14" name="Text Placeholder 13">
            <a:extLst>
              <a:ext uri="{FF2B5EF4-FFF2-40B4-BE49-F238E27FC236}">
                <a16:creationId xmlns:a16="http://schemas.microsoft.com/office/drawing/2014/main" id="{781A669F-F8BA-4D32-9EE5-A1565FBD82AB}"/>
              </a:ext>
            </a:extLst>
          </p:cNvPr>
          <p:cNvSpPr>
            <a:spLocks noGrp="1"/>
          </p:cNvSpPr>
          <p:nvPr>
            <p:ph type="body" sz="quarter" idx="17"/>
          </p:nvPr>
        </p:nvSpPr>
        <p:spPr/>
        <p:txBody>
          <a:bodyPr/>
          <a:lstStyle/>
          <a:p>
            <a:endParaRPr lang="fr-BE"/>
          </a:p>
        </p:txBody>
      </p:sp>
      <p:sp>
        <p:nvSpPr>
          <p:cNvPr id="10" name="Text Placeholder 9">
            <a:extLst>
              <a:ext uri="{FF2B5EF4-FFF2-40B4-BE49-F238E27FC236}">
                <a16:creationId xmlns:a16="http://schemas.microsoft.com/office/drawing/2014/main" id="{FFB501F1-B709-42E1-BF37-C4C27CF364F8}"/>
              </a:ext>
            </a:extLst>
          </p:cNvPr>
          <p:cNvSpPr>
            <a:spLocks noGrp="1"/>
          </p:cNvSpPr>
          <p:nvPr>
            <p:ph type="body" sz="quarter" idx="19"/>
          </p:nvPr>
        </p:nvSpPr>
        <p:spPr/>
        <p:txBody>
          <a:bodyPr/>
          <a:lstStyle/>
          <a:p>
            <a:r>
              <a:rPr lang="fr-BE" dirty="0"/>
              <a:t>Question 3 : sur la concertation au niveau entreprise et sectoriel</a:t>
            </a:r>
          </a:p>
        </p:txBody>
      </p:sp>
    </p:spTree>
    <p:extLst>
      <p:ext uri="{BB962C8B-B14F-4D97-AF65-F5344CB8AC3E}">
        <p14:creationId xmlns:p14="http://schemas.microsoft.com/office/powerpoint/2010/main" val="391472635"/>
      </p:ext>
    </p:extLst>
  </p:cSld>
  <p:clrMapOvr>
    <a:masterClrMapping/>
  </p:clrMapOvr>
  <p:transition>
    <p:fade/>
  </p:transition>
</p:sld>
</file>

<file path=ppt/theme/theme1.xml><?xml version="1.0" encoding="utf-8"?>
<a:theme xmlns:a="http://schemas.openxmlformats.org/drawingml/2006/main" name="Presentatie">
  <a:themeElements>
    <a:clrScheme name="Nationale Bank van België">
      <a:dk1>
        <a:sysClr val="windowText" lastClr="000000"/>
      </a:dk1>
      <a:lt1>
        <a:sysClr val="window" lastClr="FFFFFF"/>
      </a:lt1>
      <a:dk2>
        <a:srgbClr val="333333"/>
      </a:dk2>
      <a:lt2>
        <a:srgbClr val="E9E9E9"/>
      </a:lt2>
      <a:accent1>
        <a:srgbClr val="0076C8"/>
      </a:accent1>
      <a:accent2>
        <a:srgbClr val="004B9C"/>
      </a:accent2>
      <a:accent3>
        <a:srgbClr val="8F0039"/>
      </a:accent3>
      <a:accent4>
        <a:srgbClr val="62315A"/>
      </a:accent4>
      <a:accent5>
        <a:srgbClr val="007F31"/>
      </a:accent5>
      <a:accent6>
        <a:srgbClr val="FFA500"/>
      </a:accent6>
      <a:hlink>
        <a:srgbClr val="0076C8"/>
      </a:hlink>
      <a:folHlink>
        <a:srgbClr val="333333"/>
      </a:folHlink>
    </a:clrScheme>
    <a:fontScheme name="Segoe UI (Light)">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800" b="0" noProof="0" dirty="0">
            <a:solidFill>
              <a:srgbClr val="0076C8"/>
            </a:solidFill>
            <a:latin typeface="Segoe UI Semibold" panose="020B0702040204020203" pitchFamily="34" charset="0"/>
            <a:cs typeface="Segoe UI Semibold" panose="020B0702040204020203" pitchFamily="34" charset="0"/>
          </a:defRPr>
        </a:defPPr>
      </a:lstStyle>
    </a:txDef>
  </a:objectDefaults>
  <a:extraClrSchemeLst/>
  <a:extLst>
    <a:ext uri="{05A4C25C-085E-4340-85A3-A5531E510DB2}">
      <thm15:themeFamily xmlns:thm15="http://schemas.microsoft.com/office/thememl/2012/main" name="DS-GA_2019_FR.potx" id="{94FD0163-744C-49A7-B18E-A8554569F314}" vid="{C7332873-2472-4EDE-859E-04454241A5D5}"/>
    </a:ext>
  </a:extLst>
</a:theme>
</file>

<file path=ppt/theme/theme2.xml><?xml version="1.0" encoding="utf-8"?>
<a:theme xmlns:a="http://schemas.openxmlformats.org/drawingml/2006/main" name="1_Presentatie">
  <a:themeElements>
    <a:clrScheme name="Nationale Bank van België">
      <a:dk1>
        <a:sysClr val="windowText" lastClr="000000"/>
      </a:dk1>
      <a:lt1>
        <a:sysClr val="window" lastClr="FFFFFF"/>
      </a:lt1>
      <a:dk2>
        <a:srgbClr val="333333"/>
      </a:dk2>
      <a:lt2>
        <a:srgbClr val="E9E9E9"/>
      </a:lt2>
      <a:accent1>
        <a:srgbClr val="0076C8"/>
      </a:accent1>
      <a:accent2>
        <a:srgbClr val="004B9C"/>
      </a:accent2>
      <a:accent3>
        <a:srgbClr val="8F0039"/>
      </a:accent3>
      <a:accent4>
        <a:srgbClr val="62315A"/>
      </a:accent4>
      <a:accent5>
        <a:srgbClr val="007F31"/>
      </a:accent5>
      <a:accent6>
        <a:srgbClr val="FFA500"/>
      </a:accent6>
      <a:hlink>
        <a:srgbClr val="0076C8"/>
      </a:hlink>
      <a:folHlink>
        <a:srgbClr val="333333"/>
      </a:folHlink>
    </a:clrScheme>
    <a:fontScheme name="Segoe UI (Light)">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800" b="0" noProof="0" dirty="0">
            <a:solidFill>
              <a:srgbClr val="0076C8"/>
            </a:solidFill>
            <a:latin typeface="Segoe UI Semibold" panose="020B0702040204020203" pitchFamily="34" charset="0"/>
            <a:cs typeface="Segoe UI Semibold" panose="020B0702040204020203" pitchFamily="34" charset="0"/>
          </a:defRPr>
        </a:defPPr>
      </a:lstStyle>
    </a:txDef>
  </a:objectDefaults>
  <a:extraClrSchemeLst/>
  <a:extLst>
    <a:ext uri="{05A4C25C-085E-4340-85A3-A5531E510DB2}">
      <thm15:themeFamily xmlns:thm15="http://schemas.microsoft.com/office/thememl/2012/main" name="Presentation1" id="{666955ED-6BB5-4C26-86CB-4FC713497BA4}" vid="{7F2582CE-9249-4A0D-AB17-5D470E919BA7}"/>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9C9CF97EFEE74C97919A63945EF490" ma:contentTypeVersion="2" ma:contentTypeDescription="Create a new document." ma:contentTypeScope="" ma:versionID="34f32898751e332321d2d3ec14cbdff3">
  <xsd:schema xmlns:xsd="http://www.w3.org/2001/XMLSchema" xmlns:xs="http://www.w3.org/2001/XMLSchema" xmlns:p="http://schemas.microsoft.com/office/2006/metadata/properties" xmlns:ns2="0d1147c2-1155-44b7-a099-9bf0c54eb0d1" targetNamespace="http://schemas.microsoft.com/office/2006/metadata/properties" ma:root="true" ma:fieldsID="3da200f26e7a298d2477775b96587081" ns2:_="">
    <xsd:import namespace="0d1147c2-1155-44b7-a099-9bf0c54eb0d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147c2-1155-44b7-a099-9bf0c54eb0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A0D335-92B3-4045-94EC-22178AE4D7E5}">
  <ds:schemaRef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0d1147c2-1155-44b7-a099-9bf0c54eb0d1"/>
    <ds:schemaRef ds:uri="http://www.w3.org/XML/1998/namespace"/>
    <ds:schemaRef ds:uri="http://purl.org/dc/dcmitype/"/>
  </ds:schemaRefs>
</ds:datastoreItem>
</file>

<file path=customXml/itemProps2.xml><?xml version="1.0" encoding="utf-8"?>
<ds:datastoreItem xmlns:ds="http://schemas.openxmlformats.org/officeDocument/2006/customXml" ds:itemID="{66112C85-968C-4B47-A332-2203076F1EF0}">
  <ds:schemaRefs>
    <ds:schemaRef ds:uri="http://schemas.microsoft.com/sharepoint/v3/contenttype/forms"/>
  </ds:schemaRefs>
</ds:datastoreItem>
</file>

<file path=customXml/itemProps3.xml><?xml version="1.0" encoding="utf-8"?>
<ds:datastoreItem xmlns:ds="http://schemas.openxmlformats.org/officeDocument/2006/customXml" ds:itemID="{85BDD5FE-AA09-40B4-BC2C-4117FCEC25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147c2-1155-44b7-a099-9bf0c54eb0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DS-GA_2019_FR</Template>
  <TotalTime>2096</TotalTime>
  <Words>2605</Words>
  <Application>Microsoft Macintosh PowerPoint</Application>
  <PresentationFormat>Grand écran</PresentationFormat>
  <Paragraphs>180</Paragraphs>
  <Slides>12</Slides>
  <Notes>8</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12</vt:i4>
      </vt:variant>
    </vt:vector>
  </HeadingPairs>
  <TitlesOfParts>
    <vt:vector size="23" baseType="lpstr">
      <vt:lpstr>Arial</vt:lpstr>
      <vt:lpstr>Arial Black</vt:lpstr>
      <vt:lpstr>Calibri</vt:lpstr>
      <vt:lpstr>Calibri Light</vt:lpstr>
      <vt:lpstr>Montserrat Light</vt:lpstr>
      <vt:lpstr>Segoe UI</vt:lpstr>
      <vt:lpstr>Segoe UI Light</vt:lpstr>
      <vt:lpstr>Segoe UI Semibold</vt:lpstr>
      <vt:lpstr>Wingdings</vt:lpstr>
      <vt:lpstr>Presentatie</vt:lpstr>
      <vt:lpstr>1_Presentatie</vt:lpstr>
      <vt:lpstr>Social impact &amp;  Recovery post  SOCIAL TRAUMA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Demandes d’accès au chômage temporaire  lié au coronavirus</dc:title>
  <dc:creator>Depla Lieven</dc:creator>
  <cp:lastModifiedBy>Utilisateur Microsoft Office</cp:lastModifiedBy>
  <cp:revision>232</cp:revision>
  <dcterms:created xsi:type="dcterms:W3CDTF">2020-03-17T09:52:49Z</dcterms:created>
  <dcterms:modified xsi:type="dcterms:W3CDTF">2020-04-22T10:15:11Z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0x010100F19C9CF97EFEE74C97919A63945EF490</vt:lpwstr>
  </property>
</Properties>
</file>